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 id="2147483815" r:id="rId2"/>
  </p:sldMasterIdLst>
  <p:notesMasterIdLst>
    <p:notesMasterId r:id="rId10"/>
  </p:notesMasterIdLst>
  <p:handoutMasterIdLst>
    <p:handoutMasterId r:id="rId11"/>
  </p:handoutMasterIdLst>
  <p:sldIdLst>
    <p:sldId id="532" r:id="rId3"/>
    <p:sldId id="336" r:id="rId4"/>
    <p:sldId id="805" r:id="rId5"/>
    <p:sldId id="802" r:id="rId6"/>
    <p:sldId id="804" r:id="rId7"/>
    <p:sldId id="803" r:id="rId8"/>
    <p:sldId id="624" r:id="rId9"/>
  </p:sldIdLst>
  <p:sldSz cx="9144000" cy="6858000" type="screen4x3"/>
  <p:notesSz cx="6669088" cy="9872663"/>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Naamloze sectie" id="{B04E43C0-3FDA-409C-9594-79AB8740395C}">
          <p14:sldIdLst>
            <p14:sldId id="532"/>
            <p14:sldId id="336"/>
            <p14:sldId id="805"/>
            <p14:sldId id="802"/>
            <p14:sldId id="804"/>
            <p14:sldId id="803"/>
            <p14:sldId id="6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6">
          <p15:clr>
            <a:srgbClr val="A4A3A4"/>
          </p15:clr>
        </p15:guide>
        <p15:guide id="2" pos="2099">
          <p15:clr>
            <a:srgbClr val="A4A3A4"/>
          </p15:clr>
        </p15:guide>
        <p15:guide id="3" orient="horz" pos="3108">
          <p15:clr>
            <a:srgbClr val="A4A3A4"/>
          </p15:clr>
        </p15:guide>
        <p15:guide id="4"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B01"/>
    <a:srgbClr val="00FF99"/>
    <a:srgbClr val="66FF99"/>
    <a:srgbClr val="6AEE58"/>
    <a:srgbClr val="55ED41"/>
    <a:srgbClr val="29C614"/>
    <a:srgbClr val="007434"/>
    <a:srgbClr val="82BBB0"/>
    <a:srgbClr val="26B612"/>
    <a:srgbClr val="9FF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324784-E559-4F0C-819D-2D711607E69F}" v="7" dt="2022-01-27T11:21:32.60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3" autoAdjust="0"/>
    <p:restoredTop sz="60282" autoAdjust="0"/>
  </p:normalViewPr>
  <p:slideViewPr>
    <p:cSldViewPr>
      <p:cViewPr varScale="1">
        <p:scale>
          <a:sx n="55" d="100"/>
          <a:sy n="55" d="100"/>
        </p:scale>
        <p:origin x="2266" y="34"/>
      </p:cViewPr>
      <p:guideLst>
        <p:guide orient="horz" pos="2160"/>
        <p:guide pos="2880"/>
      </p:guideLst>
    </p:cSldViewPr>
  </p:slideViewPr>
  <p:outlineViewPr>
    <p:cViewPr>
      <p:scale>
        <a:sx n="50" d="100"/>
        <a:sy n="50" d="100"/>
      </p:scale>
      <p:origin x="0" y="1008"/>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42" d="100"/>
          <a:sy n="42" d="100"/>
        </p:scale>
        <p:origin x="-942" y="-120"/>
      </p:cViewPr>
      <p:guideLst>
        <p:guide orient="horz" pos="3096"/>
        <p:guide pos="2099"/>
        <p:guide orient="horz" pos="3108"/>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leen Steensels" userId="c347d2a1-eaa5-4d18-b1ff-d304b713d099" providerId="ADAL" clId="{A5324784-E559-4F0C-819D-2D711607E69F}"/>
    <pc:docChg chg="custSel addSld delSld modSld modSection">
      <pc:chgData name="Anneleen Steensels" userId="c347d2a1-eaa5-4d18-b1ff-d304b713d099" providerId="ADAL" clId="{A5324784-E559-4F0C-819D-2D711607E69F}" dt="2022-01-27T11:21:32.609" v="679"/>
      <pc:docMkLst>
        <pc:docMk/>
      </pc:docMkLst>
      <pc:sldChg chg="addSp delSp modSp add mod modTransition delAnim">
        <pc:chgData name="Anneleen Steensels" userId="c347d2a1-eaa5-4d18-b1ff-d304b713d099" providerId="ADAL" clId="{A5324784-E559-4F0C-819D-2D711607E69F}" dt="2022-01-27T11:14:35.638" v="677"/>
        <pc:sldMkLst>
          <pc:docMk/>
          <pc:sldMk cId="3962703613" sldId="336"/>
        </pc:sldMkLst>
        <pc:spChg chg="mod">
          <ac:chgData name="Anneleen Steensels" userId="c347d2a1-eaa5-4d18-b1ff-d304b713d099" providerId="ADAL" clId="{A5324784-E559-4F0C-819D-2D711607E69F}" dt="2022-01-27T08:11:41.125" v="9" actId="207"/>
          <ac:spMkLst>
            <pc:docMk/>
            <pc:sldMk cId="3962703613" sldId="336"/>
            <ac:spMk id="2" creationId="{8B82DAA2-3138-4A58-A385-5BB32B82F173}"/>
          </ac:spMkLst>
        </pc:spChg>
        <pc:spChg chg="mod">
          <ac:chgData name="Anneleen Steensels" userId="c347d2a1-eaa5-4d18-b1ff-d304b713d099" providerId="ADAL" clId="{A5324784-E559-4F0C-819D-2D711607E69F}" dt="2022-01-27T08:11:46.727" v="10" actId="207"/>
          <ac:spMkLst>
            <pc:docMk/>
            <pc:sldMk cId="3962703613" sldId="336"/>
            <ac:spMk id="3" creationId="{FE783451-717E-4949-B9F5-F5BF0F4BBB62}"/>
          </ac:spMkLst>
        </pc:spChg>
        <pc:picChg chg="add del mod">
          <ac:chgData name="Anneleen Steensels" userId="c347d2a1-eaa5-4d18-b1ff-d304b713d099" providerId="ADAL" clId="{A5324784-E559-4F0C-819D-2D711607E69F}" dt="2022-01-27T11:08:31.316" v="675" actId="478"/>
          <ac:picMkLst>
            <pc:docMk/>
            <pc:sldMk cId="3962703613" sldId="336"/>
            <ac:picMk id="4" creationId="{02FC1145-40E6-4FFF-8DDB-11A64170A26A}"/>
          </ac:picMkLst>
        </pc:picChg>
        <pc:picChg chg="add mod">
          <ac:chgData name="Anneleen Steensels" userId="c347d2a1-eaa5-4d18-b1ff-d304b713d099" providerId="ADAL" clId="{A5324784-E559-4F0C-819D-2D711607E69F}" dt="2022-01-27T11:14:35.638" v="677"/>
          <ac:picMkLst>
            <pc:docMk/>
            <pc:sldMk cId="3962703613" sldId="336"/>
            <ac:picMk id="5" creationId="{67EAE0E0-EDF8-45E4-8A4A-F2794C11F91A}"/>
          </ac:picMkLst>
        </pc:picChg>
      </pc:sldChg>
      <pc:sldChg chg="addSp delSp modSp mod delAnim">
        <pc:chgData name="Anneleen Steensels" userId="c347d2a1-eaa5-4d18-b1ff-d304b713d099" providerId="ADAL" clId="{A5324784-E559-4F0C-819D-2D711607E69F}" dt="2022-01-27T11:14:35.638" v="677"/>
        <pc:sldMkLst>
          <pc:docMk/>
          <pc:sldMk cId="757657378" sldId="532"/>
        </pc:sldMkLst>
        <pc:picChg chg="add del mod">
          <ac:chgData name="Anneleen Steensels" userId="c347d2a1-eaa5-4d18-b1ff-d304b713d099" providerId="ADAL" clId="{A5324784-E559-4F0C-819D-2D711607E69F}" dt="2022-01-27T11:08:35.698" v="676" actId="478"/>
          <ac:picMkLst>
            <pc:docMk/>
            <pc:sldMk cId="757657378" sldId="532"/>
            <ac:picMk id="3" creationId="{8C346B02-6903-415C-9A71-92218B3E43FB}"/>
          </ac:picMkLst>
        </pc:picChg>
        <pc:picChg chg="add mod">
          <ac:chgData name="Anneleen Steensels" userId="c347d2a1-eaa5-4d18-b1ff-d304b713d099" providerId="ADAL" clId="{A5324784-E559-4F0C-819D-2D711607E69F}" dt="2022-01-27T11:14:35.638" v="677"/>
          <ac:picMkLst>
            <pc:docMk/>
            <pc:sldMk cId="757657378" sldId="532"/>
            <ac:picMk id="5" creationId="{2E864495-EEFB-48C6-A38F-72AD17BC1DAF}"/>
          </ac:picMkLst>
        </pc:picChg>
      </pc:sldChg>
      <pc:sldChg chg="addSp modSp">
        <pc:chgData name="Anneleen Steensels" userId="c347d2a1-eaa5-4d18-b1ff-d304b713d099" providerId="ADAL" clId="{A5324784-E559-4F0C-819D-2D711607E69F}" dt="2022-01-27T11:14:35.638" v="677"/>
        <pc:sldMkLst>
          <pc:docMk/>
          <pc:sldMk cId="413523838" sldId="624"/>
        </pc:sldMkLst>
        <pc:picChg chg="add mod">
          <ac:chgData name="Anneleen Steensels" userId="c347d2a1-eaa5-4d18-b1ff-d304b713d099" providerId="ADAL" clId="{A5324784-E559-4F0C-819D-2D711607E69F}" dt="2022-01-27T11:14:35.638" v="677"/>
          <ac:picMkLst>
            <pc:docMk/>
            <pc:sldMk cId="413523838" sldId="624"/>
            <ac:picMk id="2" creationId="{B798F4E1-9FF0-4439-8678-F07E40D24110}"/>
          </ac:picMkLst>
        </pc:picChg>
      </pc:sldChg>
      <pc:sldChg chg="addSp modSp mod">
        <pc:chgData name="Anneleen Steensels" userId="c347d2a1-eaa5-4d18-b1ff-d304b713d099" providerId="ADAL" clId="{A5324784-E559-4F0C-819D-2D711607E69F}" dt="2022-01-27T11:14:35.638" v="677"/>
        <pc:sldMkLst>
          <pc:docMk/>
          <pc:sldMk cId="0" sldId="802"/>
        </pc:sldMkLst>
        <pc:spChg chg="mod">
          <ac:chgData name="Anneleen Steensels" userId="c347d2a1-eaa5-4d18-b1ff-d304b713d099" providerId="ADAL" clId="{A5324784-E559-4F0C-819D-2D711607E69F}" dt="2022-01-27T08:10:52.489" v="5" actId="20577"/>
          <ac:spMkLst>
            <pc:docMk/>
            <pc:sldMk cId="0" sldId="802"/>
            <ac:spMk id="2" creationId="{00000000-0000-0000-0000-000000000000}"/>
          </ac:spMkLst>
        </pc:spChg>
        <pc:picChg chg="add mod">
          <ac:chgData name="Anneleen Steensels" userId="c347d2a1-eaa5-4d18-b1ff-d304b713d099" providerId="ADAL" clId="{A5324784-E559-4F0C-819D-2D711607E69F}" dt="2022-01-27T11:14:35.638" v="677"/>
          <ac:picMkLst>
            <pc:docMk/>
            <pc:sldMk cId="0" sldId="802"/>
            <ac:picMk id="4" creationId="{15306809-5D27-4EC6-AC86-0860EF2BCC87}"/>
          </ac:picMkLst>
        </pc:picChg>
      </pc:sldChg>
      <pc:sldChg chg="addSp modSp del">
        <pc:chgData name="Anneleen Steensels" userId="c347d2a1-eaa5-4d18-b1ff-d304b713d099" providerId="ADAL" clId="{A5324784-E559-4F0C-819D-2D711607E69F}" dt="2022-01-27T11:14:35.638" v="677"/>
        <pc:sldMkLst>
          <pc:docMk/>
          <pc:sldMk cId="842731809" sldId="803"/>
        </pc:sldMkLst>
        <pc:spChg chg="mod">
          <ac:chgData name="Anneleen Steensels" userId="c347d2a1-eaa5-4d18-b1ff-d304b713d099" providerId="ADAL" clId="{A5324784-E559-4F0C-819D-2D711607E69F}" dt="2022-01-27T08:12:19.733" v="33" actId="207"/>
          <ac:spMkLst>
            <pc:docMk/>
            <pc:sldMk cId="842731809" sldId="803"/>
            <ac:spMk id="2" creationId="{D0A36829-47BA-4D9E-BCE3-D4C5D7EAF095}"/>
          </ac:spMkLst>
        </pc:spChg>
        <pc:spChg chg="mod">
          <ac:chgData name="Anneleen Steensels" userId="c347d2a1-eaa5-4d18-b1ff-d304b713d099" providerId="ADAL" clId="{A5324784-E559-4F0C-819D-2D711607E69F}" dt="2022-01-27T08:14:30.052" v="487" actId="5793"/>
          <ac:spMkLst>
            <pc:docMk/>
            <pc:sldMk cId="842731809" sldId="803"/>
            <ac:spMk id="3" creationId="{3B6CF4C4-56C6-4C5D-B971-096926B0B2AA}"/>
          </ac:spMkLst>
        </pc:spChg>
        <pc:picChg chg="add mod">
          <ac:chgData name="Anneleen Steensels" userId="c347d2a1-eaa5-4d18-b1ff-d304b713d099" providerId="ADAL" clId="{A5324784-E559-4F0C-819D-2D711607E69F}" dt="2022-01-27T11:14:35.638" v="677"/>
          <ac:picMkLst>
            <pc:docMk/>
            <pc:sldMk cId="842731809" sldId="803"/>
            <ac:picMk id="4" creationId="{194D20A8-A530-42FE-9B19-81075FC6B5D7}"/>
          </ac:picMkLst>
        </pc:picChg>
      </pc:sldChg>
      <pc:sldChg chg="addSp modSp new mod">
        <pc:chgData name="Anneleen Steensels" userId="c347d2a1-eaa5-4d18-b1ff-d304b713d099" providerId="ADAL" clId="{A5324784-E559-4F0C-819D-2D711607E69F}" dt="2022-01-27T11:14:35.638" v="677"/>
        <pc:sldMkLst>
          <pc:docMk/>
          <pc:sldMk cId="3875653436" sldId="804"/>
        </pc:sldMkLst>
        <pc:spChg chg="mod">
          <ac:chgData name="Anneleen Steensels" userId="c347d2a1-eaa5-4d18-b1ff-d304b713d099" providerId="ADAL" clId="{A5324784-E559-4F0C-819D-2D711607E69F}" dt="2022-01-27T08:12:31.161" v="62" actId="20577"/>
          <ac:spMkLst>
            <pc:docMk/>
            <pc:sldMk cId="3875653436" sldId="804"/>
            <ac:spMk id="2" creationId="{C5F0067F-1350-42E2-8ADD-22534E9FD0A6}"/>
          </ac:spMkLst>
        </pc:spChg>
        <pc:spChg chg="mod">
          <ac:chgData name="Anneleen Steensels" userId="c347d2a1-eaa5-4d18-b1ff-d304b713d099" providerId="ADAL" clId="{A5324784-E559-4F0C-819D-2D711607E69F}" dt="2022-01-27T08:13:18.050" v="254" actId="20577"/>
          <ac:spMkLst>
            <pc:docMk/>
            <pc:sldMk cId="3875653436" sldId="804"/>
            <ac:spMk id="3" creationId="{40F064B2-066E-4BC0-906B-7D1A39C369A3}"/>
          </ac:spMkLst>
        </pc:spChg>
        <pc:picChg chg="add mod">
          <ac:chgData name="Anneleen Steensels" userId="c347d2a1-eaa5-4d18-b1ff-d304b713d099" providerId="ADAL" clId="{A5324784-E559-4F0C-819D-2D711607E69F}" dt="2022-01-27T11:14:35.638" v="677"/>
          <ac:picMkLst>
            <pc:docMk/>
            <pc:sldMk cId="3875653436" sldId="804"/>
            <ac:picMk id="4" creationId="{F3E7E627-9731-4AA2-ADD0-9638F41CAD34}"/>
          </ac:picMkLst>
        </pc:picChg>
      </pc:sldChg>
      <pc:sldChg chg="delSp modSp new del mod">
        <pc:chgData name="Anneleen Steensels" userId="c347d2a1-eaa5-4d18-b1ff-d304b713d099" providerId="ADAL" clId="{A5324784-E559-4F0C-819D-2D711607E69F}" dt="2022-01-27T08:14:58.130" v="520" actId="47"/>
        <pc:sldMkLst>
          <pc:docMk/>
          <pc:sldMk cId="805216366" sldId="805"/>
        </pc:sldMkLst>
        <pc:spChg chg="mod">
          <ac:chgData name="Anneleen Steensels" userId="c347d2a1-eaa5-4d18-b1ff-d304b713d099" providerId="ADAL" clId="{A5324784-E559-4F0C-819D-2D711607E69F}" dt="2022-01-27T08:14:41.761" v="518" actId="20577"/>
          <ac:spMkLst>
            <pc:docMk/>
            <pc:sldMk cId="805216366" sldId="805"/>
            <ac:spMk id="2" creationId="{BF7635B3-E0FF-4EAB-9E29-B57F62EBC208}"/>
          </ac:spMkLst>
        </pc:spChg>
        <pc:spChg chg="del">
          <ac:chgData name="Anneleen Steensels" userId="c347d2a1-eaa5-4d18-b1ff-d304b713d099" providerId="ADAL" clId="{A5324784-E559-4F0C-819D-2D711607E69F}" dt="2022-01-27T08:14:56.033" v="519" actId="21"/>
          <ac:spMkLst>
            <pc:docMk/>
            <pc:sldMk cId="805216366" sldId="805"/>
            <ac:spMk id="3" creationId="{25CE1431-39D3-4438-A841-776EFC63432C}"/>
          </ac:spMkLst>
        </pc:spChg>
      </pc:sldChg>
      <pc:sldChg chg="addSp delSp modSp new mod delAnim modNotesTx">
        <pc:chgData name="Anneleen Steensels" userId="c347d2a1-eaa5-4d18-b1ff-d304b713d099" providerId="ADAL" clId="{A5324784-E559-4F0C-819D-2D711607E69F}" dt="2022-01-27T11:21:32.609" v="679"/>
        <pc:sldMkLst>
          <pc:docMk/>
          <pc:sldMk cId="2050178781" sldId="805"/>
        </pc:sldMkLst>
        <pc:spChg chg="mod">
          <ac:chgData name="Anneleen Steensels" userId="c347d2a1-eaa5-4d18-b1ff-d304b713d099" providerId="ADAL" clId="{A5324784-E559-4F0C-819D-2D711607E69F}" dt="2022-01-27T11:06:37.943" v="536" actId="207"/>
          <ac:spMkLst>
            <pc:docMk/>
            <pc:sldMk cId="2050178781" sldId="805"/>
            <ac:spMk id="2" creationId="{E6DF5F36-D072-4BA9-8C4F-0EE987468FBA}"/>
          </ac:spMkLst>
        </pc:spChg>
        <pc:spChg chg="mod">
          <ac:chgData name="Anneleen Steensels" userId="c347d2a1-eaa5-4d18-b1ff-d304b713d099" providerId="ADAL" clId="{A5324784-E559-4F0C-819D-2D711607E69F}" dt="2022-01-27T11:08:13.573" v="673" actId="108"/>
          <ac:spMkLst>
            <pc:docMk/>
            <pc:sldMk cId="2050178781" sldId="805"/>
            <ac:spMk id="3" creationId="{115C4517-718B-4D3F-9C9D-5F0CF328E48A}"/>
          </ac:spMkLst>
        </pc:spChg>
        <pc:picChg chg="add del mod">
          <ac:chgData name="Anneleen Steensels" userId="c347d2a1-eaa5-4d18-b1ff-d304b713d099" providerId="ADAL" clId="{A5324784-E559-4F0C-819D-2D711607E69F}" dt="2022-01-27T11:19:40.575" v="678" actId="478"/>
          <ac:picMkLst>
            <pc:docMk/>
            <pc:sldMk cId="2050178781" sldId="805"/>
            <ac:picMk id="4" creationId="{0A9D1ED2-92DC-4982-A866-29CF28A4A45F}"/>
          </ac:picMkLst>
        </pc:picChg>
        <pc:picChg chg="add mod">
          <ac:chgData name="Anneleen Steensels" userId="c347d2a1-eaa5-4d18-b1ff-d304b713d099" providerId="ADAL" clId="{A5324784-E559-4F0C-819D-2D711607E69F}" dt="2022-01-27T11:21:32.609" v="679"/>
          <ac:picMkLst>
            <pc:docMk/>
            <pc:sldMk cId="2050178781" sldId="805"/>
            <ac:picMk id="5" creationId="{3A418462-4AD0-4B33-95F7-562B908A0BCB}"/>
          </ac:picMkLst>
        </pc:picChg>
      </pc:sldChg>
      <pc:sldChg chg="del">
        <pc:chgData name="Anneleen Steensels" userId="c347d2a1-eaa5-4d18-b1ff-d304b713d099" providerId="ADAL" clId="{A5324784-E559-4F0C-819D-2D711607E69F}" dt="2022-01-27T08:06:57.065" v="1" actId="47"/>
        <pc:sldMkLst>
          <pc:docMk/>
          <pc:sldMk cId="1453859675" sldId="819"/>
        </pc:sldMkLst>
      </pc:sldChg>
      <pc:sldChg chg="del">
        <pc:chgData name="Anneleen Steensels" userId="c347d2a1-eaa5-4d18-b1ff-d304b713d099" providerId="ADAL" clId="{A5324784-E559-4F0C-819D-2D711607E69F}" dt="2022-01-27T08:06:58.847" v="3" actId="47"/>
        <pc:sldMkLst>
          <pc:docMk/>
          <pc:sldMk cId="1373756243" sldId="820"/>
        </pc:sldMkLst>
      </pc:sldChg>
      <pc:sldChg chg="del">
        <pc:chgData name="Anneleen Steensels" userId="c347d2a1-eaa5-4d18-b1ff-d304b713d099" providerId="ADAL" clId="{A5324784-E559-4F0C-819D-2D711607E69F}" dt="2022-01-27T08:06:57.962" v="2" actId="47"/>
        <pc:sldMkLst>
          <pc:docMk/>
          <pc:sldMk cId="4141991313" sldId="82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1" y="0"/>
            <a:ext cx="2890415" cy="492518"/>
          </a:xfrm>
          <a:prstGeom prst="rect">
            <a:avLst/>
          </a:prstGeom>
          <a:noFill/>
          <a:ln w="9525">
            <a:noFill/>
            <a:miter lim="800000"/>
            <a:headEnd/>
            <a:tailEnd/>
          </a:ln>
          <a:effectLst/>
        </p:spPr>
        <p:txBody>
          <a:bodyPr vert="horz" wrap="square" lIns="91687" tIns="45843" rIns="91687" bIns="45843" numCol="1" anchor="t" anchorCtr="0" compatLnSpc="1">
            <a:prstTxWarp prst="textNoShape">
              <a:avLst/>
            </a:prstTxWarp>
          </a:bodyPr>
          <a:lstStyle>
            <a:lvl1pPr>
              <a:defRPr sz="1200">
                <a:latin typeface="Times New Roman" pitchFamily="18" charset="0"/>
              </a:defRPr>
            </a:lvl1pPr>
          </a:lstStyle>
          <a:p>
            <a:pPr>
              <a:defRPr/>
            </a:pPr>
            <a:endParaRPr lang="nl-NL"/>
          </a:p>
        </p:txBody>
      </p:sp>
      <p:sp>
        <p:nvSpPr>
          <p:cNvPr id="59395" name="Rectangle 3"/>
          <p:cNvSpPr>
            <a:spLocks noGrp="1" noChangeArrowheads="1"/>
          </p:cNvSpPr>
          <p:nvPr>
            <p:ph type="dt" sz="quarter" idx="1"/>
          </p:nvPr>
        </p:nvSpPr>
        <p:spPr bwMode="auto">
          <a:xfrm>
            <a:off x="3778673" y="0"/>
            <a:ext cx="2890415" cy="492518"/>
          </a:xfrm>
          <a:prstGeom prst="rect">
            <a:avLst/>
          </a:prstGeom>
          <a:noFill/>
          <a:ln w="9525">
            <a:noFill/>
            <a:miter lim="800000"/>
            <a:headEnd/>
            <a:tailEnd/>
          </a:ln>
          <a:effectLst/>
        </p:spPr>
        <p:txBody>
          <a:bodyPr vert="horz" wrap="square" lIns="91687" tIns="45843" rIns="91687" bIns="45843" numCol="1" anchor="t" anchorCtr="0" compatLnSpc="1">
            <a:prstTxWarp prst="textNoShape">
              <a:avLst/>
            </a:prstTxWarp>
          </a:bodyPr>
          <a:lstStyle>
            <a:lvl1pPr algn="r">
              <a:defRPr sz="1200">
                <a:latin typeface="Times New Roman" pitchFamily="18" charset="0"/>
              </a:defRPr>
            </a:lvl1pPr>
          </a:lstStyle>
          <a:p>
            <a:pPr>
              <a:defRPr/>
            </a:pPr>
            <a:endParaRPr lang="nl-NL"/>
          </a:p>
        </p:txBody>
      </p:sp>
      <p:sp>
        <p:nvSpPr>
          <p:cNvPr id="59396" name="Rectangle 4"/>
          <p:cNvSpPr>
            <a:spLocks noGrp="1" noChangeArrowheads="1"/>
          </p:cNvSpPr>
          <p:nvPr>
            <p:ph type="ftr" sz="quarter" idx="2"/>
          </p:nvPr>
        </p:nvSpPr>
        <p:spPr bwMode="auto">
          <a:xfrm>
            <a:off x="1" y="9380147"/>
            <a:ext cx="2890415" cy="492517"/>
          </a:xfrm>
          <a:prstGeom prst="rect">
            <a:avLst/>
          </a:prstGeom>
          <a:noFill/>
          <a:ln w="9525">
            <a:noFill/>
            <a:miter lim="800000"/>
            <a:headEnd/>
            <a:tailEnd/>
          </a:ln>
          <a:effectLst/>
        </p:spPr>
        <p:txBody>
          <a:bodyPr vert="horz" wrap="square" lIns="91687" tIns="45843" rIns="91687" bIns="45843" numCol="1" anchor="b" anchorCtr="0" compatLnSpc="1">
            <a:prstTxWarp prst="textNoShape">
              <a:avLst/>
            </a:prstTxWarp>
          </a:bodyPr>
          <a:lstStyle>
            <a:lvl1pPr>
              <a:defRPr sz="1200">
                <a:latin typeface="Times New Roman" pitchFamily="18" charset="0"/>
              </a:defRPr>
            </a:lvl1pPr>
          </a:lstStyle>
          <a:p>
            <a:pPr>
              <a:defRPr/>
            </a:pPr>
            <a:endParaRPr lang="nl-NL"/>
          </a:p>
        </p:txBody>
      </p:sp>
      <p:sp>
        <p:nvSpPr>
          <p:cNvPr id="59397" name="Rectangle 5"/>
          <p:cNvSpPr>
            <a:spLocks noGrp="1" noChangeArrowheads="1"/>
          </p:cNvSpPr>
          <p:nvPr>
            <p:ph type="sldNum" sz="quarter" idx="3"/>
          </p:nvPr>
        </p:nvSpPr>
        <p:spPr bwMode="auto">
          <a:xfrm>
            <a:off x="3778673" y="9380147"/>
            <a:ext cx="2890415" cy="492517"/>
          </a:xfrm>
          <a:prstGeom prst="rect">
            <a:avLst/>
          </a:prstGeom>
          <a:noFill/>
          <a:ln w="9525">
            <a:noFill/>
            <a:miter lim="800000"/>
            <a:headEnd/>
            <a:tailEnd/>
          </a:ln>
          <a:effectLst/>
        </p:spPr>
        <p:txBody>
          <a:bodyPr vert="horz" wrap="square" lIns="91687" tIns="45843" rIns="91687" bIns="45843" numCol="1" anchor="b" anchorCtr="0" compatLnSpc="1">
            <a:prstTxWarp prst="textNoShape">
              <a:avLst/>
            </a:prstTxWarp>
          </a:bodyPr>
          <a:lstStyle>
            <a:lvl1pPr algn="r">
              <a:defRPr sz="1200">
                <a:latin typeface="Times New Roman" pitchFamily="18" charset="0"/>
              </a:defRPr>
            </a:lvl1pPr>
          </a:lstStyle>
          <a:p>
            <a:pPr>
              <a:defRPr/>
            </a:pPr>
            <a:fld id="{9FADBD50-648B-4527-8050-58E426BA9AD6}" type="slidenum">
              <a:rPr lang="nl-NL"/>
              <a:pPr>
                <a:defRPr/>
              </a:pPr>
              <a:t>‹nr.›</a:t>
            </a:fld>
            <a:endParaRPr lang="nl-NL"/>
          </a:p>
        </p:txBody>
      </p:sp>
    </p:spTree>
    <p:extLst>
      <p:ext uri="{BB962C8B-B14F-4D97-AF65-F5344CB8AC3E}">
        <p14:creationId xmlns:p14="http://schemas.microsoft.com/office/powerpoint/2010/main" val="3109235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1" y="0"/>
            <a:ext cx="2890415" cy="492518"/>
          </a:xfrm>
          <a:prstGeom prst="rect">
            <a:avLst/>
          </a:prstGeom>
          <a:noFill/>
          <a:ln w="9525">
            <a:noFill/>
            <a:miter lim="800000"/>
            <a:headEnd/>
            <a:tailEnd/>
          </a:ln>
          <a:effectLst/>
        </p:spPr>
        <p:txBody>
          <a:bodyPr vert="horz" wrap="square" lIns="91687" tIns="45843" rIns="91687" bIns="45843" numCol="1" anchor="t" anchorCtr="0" compatLnSpc="1">
            <a:prstTxWarp prst="textNoShape">
              <a:avLst/>
            </a:prstTxWarp>
          </a:bodyPr>
          <a:lstStyle>
            <a:lvl1pPr>
              <a:defRPr sz="1200">
                <a:latin typeface="Times New Roman" pitchFamily="18" charset="0"/>
              </a:defRPr>
            </a:lvl1pPr>
          </a:lstStyle>
          <a:p>
            <a:pPr>
              <a:defRPr/>
            </a:pPr>
            <a:endParaRPr lang="nl-NL"/>
          </a:p>
        </p:txBody>
      </p:sp>
      <p:sp>
        <p:nvSpPr>
          <p:cNvPr id="35843" name="Rectangle 3"/>
          <p:cNvSpPr>
            <a:spLocks noGrp="1" noChangeArrowheads="1"/>
          </p:cNvSpPr>
          <p:nvPr>
            <p:ph type="dt" idx="1"/>
          </p:nvPr>
        </p:nvSpPr>
        <p:spPr bwMode="auto">
          <a:xfrm>
            <a:off x="3778673" y="0"/>
            <a:ext cx="2890415" cy="492518"/>
          </a:xfrm>
          <a:prstGeom prst="rect">
            <a:avLst/>
          </a:prstGeom>
          <a:noFill/>
          <a:ln w="9525">
            <a:noFill/>
            <a:miter lim="800000"/>
            <a:headEnd/>
            <a:tailEnd/>
          </a:ln>
          <a:effectLst/>
        </p:spPr>
        <p:txBody>
          <a:bodyPr vert="horz" wrap="square" lIns="91687" tIns="45843" rIns="91687" bIns="45843" numCol="1" anchor="t" anchorCtr="0" compatLnSpc="1">
            <a:prstTxWarp prst="textNoShape">
              <a:avLst/>
            </a:prstTxWarp>
          </a:bodyPr>
          <a:lstStyle>
            <a:lvl1pPr algn="r">
              <a:defRPr sz="1200">
                <a:latin typeface="Times New Roman" pitchFamily="18" charset="0"/>
              </a:defRPr>
            </a:lvl1pPr>
          </a:lstStyle>
          <a:p>
            <a:pPr>
              <a:defRPr/>
            </a:pPr>
            <a:endParaRPr lang="nl-NL"/>
          </a:p>
        </p:txBody>
      </p:sp>
      <p:sp>
        <p:nvSpPr>
          <p:cNvPr id="52228" name="Rectangle 4"/>
          <p:cNvSpPr>
            <a:spLocks noGrp="1" noRot="1" noChangeAspect="1" noChangeArrowheads="1" noTextEdit="1"/>
          </p:cNvSpPr>
          <p:nvPr>
            <p:ph type="sldImg" idx="2"/>
          </p:nvPr>
        </p:nvSpPr>
        <p:spPr bwMode="auto">
          <a:xfrm>
            <a:off x="868363" y="739775"/>
            <a:ext cx="4935537" cy="370205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889848" y="4689276"/>
            <a:ext cx="4889393" cy="4443814"/>
          </a:xfrm>
          <a:prstGeom prst="rect">
            <a:avLst/>
          </a:prstGeom>
          <a:noFill/>
          <a:ln w="9525">
            <a:noFill/>
            <a:miter lim="800000"/>
            <a:headEnd/>
            <a:tailEnd/>
          </a:ln>
          <a:effectLst/>
        </p:spPr>
        <p:txBody>
          <a:bodyPr vert="horz" wrap="square" lIns="91687" tIns="45843" rIns="91687" bIns="45843"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35846" name="Rectangle 6"/>
          <p:cNvSpPr>
            <a:spLocks noGrp="1" noChangeArrowheads="1"/>
          </p:cNvSpPr>
          <p:nvPr>
            <p:ph type="ftr" sz="quarter" idx="4"/>
          </p:nvPr>
        </p:nvSpPr>
        <p:spPr bwMode="auto">
          <a:xfrm>
            <a:off x="1" y="9380147"/>
            <a:ext cx="2890415" cy="492517"/>
          </a:xfrm>
          <a:prstGeom prst="rect">
            <a:avLst/>
          </a:prstGeom>
          <a:noFill/>
          <a:ln w="9525">
            <a:noFill/>
            <a:miter lim="800000"/>
            <a:headEnd/>
            <a:tailEnd/>
          </a:ln>
          <a:effectLst/>
        </p:spPr>
        <p:txBody>
          <a:bodyPr vert="horz" wrap="square" lIns="91687" tIns="45843" rIns="91687" bIns="45843" numCol="1" anchor="b" anchorCtr="0" compatLnSpc="1">
            <a:prstTxWarp prst="textNoShape">
              <a:avLst/>
            </a:prstTxWarp>
          </a:bodyPr>
          <a:lstStyle>
            <a:lvl1pPr>
              <a:defRPr sz="1200">
                <a:latin typeface="Times New Roman" pitchFamily="18" charset="0"/>
              </a:defRPr>
            </a:lvl1pPr>
          </a:lstStyle>
          <a:p>
            <a:pPr>
              <a:defRPr/>
            </a:pPr>
            <a:endParaRPr lang="nl-NL"/>
          </a:p>
        </p:txBody>
      </p:sp>
      <p:sp>
        <p:nvSpPr>
          <p:cNvPr id="35847" name="Rectangle 7"/>
          <p:cNvSpPr>
            <a:spLocks noGrp="1" noChangeArrowheads="1"/>
          </p:cNvSpPr>
          <p:nvPr>
            <p:ph type="sldNum" sz="quarter" idx="5"/>
          </p:nvPr>
        </p:nvSpPr>
        <p:spPr bwMode="auto">
          <a:xfrm>
            <a:off x="3778673" y="9380147"/>
            <a:ext cx="2890415" cy="492517"/>
          </a:xfrm>
          <a:prstGeom prst="rect">
            <a:avLst/>
          </a:prstGeom>
          <a:noFill/>
          <a:ln w="9525">
            <a:noFill/>
            <a:miter lim="800000"/>
            <a:headEnd/>
            <a:tailEnd/>
          </a:ln>
          <a:effectLst/>
        </p:spPr>
        <p:txBody>
          <a:bodyPr vert="horz" wrap="square" lIns="91687" tIns="45843" rIns="91687" bIns="45843" numCol="1" anchor="b" anchorCtr="0" compatLnSpc="1">
            <a:prstTxWarp prst="textNoShape">
              <a:avLst/>
            </a:prstTxWarp>
          </a:bodyPr>
          <a:lstStyle>
            <a:lvl1pPr algn="r">
              <a:defRPr sz="1200">
                <a:latin typeface="Times New Roman" pitchFamily="18" charset="0"/>
              </a:defRPr>
            </a:lvl1pPr>
          </a:lstStyle>
          <a:p>
            <a:pPr>
              <a:defRPr/>
            </a:pPr>
            <a:fld id="{B0DBBC9B-BFF8-40CE-B277-16547A863F03}" type="slidenum">
              <a:rPr lang="nl-NL"/>
              <a:pPr>
                <a:defRPr/>
              </a:pPr>
              <a:t>‹nr.›</a:t>
            </a:fld>
            <a:endParaRPr lang="nl-NL"/>
          </a:p>
        </p:txBody>
      </p:sp>
    </p:spTree>
    <p:extLst>
      <p:ext uri="{BB962C8B-B14F-4D97-AF65-F5344CB8AC3E}">
        <p14:creationId xmlns:p14="http://schemas.microsoft.com/office/powerpoint/2010/main" val="1186169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Goede avond en welkom op onze (online) infoavond naar het secundair onderwijs. </a:t>
            </a:r>
          </a:p>
          <a:p>
            <a:r>
              <a:rPr lang="nl-BE" dirty="0"/>
              <a:t>Deze</a:t>
            </a:r>
            <a:r>
              <a:rPr lang="nl-BE" baseline="0" dirty="0"/>
              <a:t> avonden zijn een samenwerking tussen CLB Het Kompas, GO! CLB Rivierenland en GO! CLB Mechelen met afdeling in </a:t>
            </a:r>
            <a:r>
              <a:rPr lang="nl-BE" baseline="0" dirty="0" err="1"/>
              <a:t>Heist-op-den-Berg</a:t>
            </a:r>
            <a:r>
              <a:rPr lang="nl-BE" baseline="0" dirty="0"/>
              <a:t>. </a:t>
            </a:r>
          </a:p>
          <a:p>
            <a:r>
              <a:rPr lang="nl-BE" baseline="0" dirty="0"/>
              <a:t>(Mogen we vragen uw camera en geluid af te zetten</a:t>
            </a:r>
          </a:p>
          <a:p>
            <a:r>
              <a:rPr lang="nl-BE" baseline="0" dirty="0"/>
              <a:t>U kan dit via de balk doen door op het camera en microfoontje te klikken. </a:t>
            </a:r>
          </a:p>
          <a:p>
            <a:r>
              <a:rPr lang="nl-BE" baseline="0" dirty="0"/>
              <a:t>Indien u gedurende de avond vragen hebt, kan u deze stellen door via de chat de vraag door te geven. We stoppen ook op verschillende momenten in de </a:t>
            </a:r>
            <a:r>
              <a:rPr lang="nl-BE" baseline="0" dirty="0" err="1"/>
              <a:t>powerpoint</a:t>
            </a:r>
            <a:r>
              <a:rPr lang="nl-BE" baseline="0" dirty="0"/>
              <a:t> voor vragen. Stel ze dus gerust) </a:t>
            </a:r>
          </a:p>
          <a:p>
            <a:r>
              <a:rPr lang="nl-BE" baseline="0" dirty="0"/>
              <a:t>Indien u na deze avond nog vragen heeft kan u altijd uw contactpersoon van de school van uw kind contacteren voor een gesprek. </a:t>
            </a:r>
          </a:p>
          <a:p>
            <a:endParaRPr lang="nl-BE" dirty="0"/>
          </a:p>
        </p:txBody>
      </p:sp>
      <p:sp>
        <p:nvSpPr>
          <p:cNvPr id="4" name="Tijdelijke aanduiding voor dianummer 3"/>
          <p:cNvSpPr>
            <a:spLocks noGrp="1"/>
          </p:cNvSpPr>
          <p:nvPr>
            <p:ph type="sldNum" sz="quarter" idx="10"/>
          </p:nvPr>
        </p:nvSpPr>
        <p:spPr/>
        <p:txBody>
          <a:bodyPr/>
          <a:lstStyle/>
          <a:p>
            <a:pPr>
              <a:defRPr/>
            </a:pPr>
            <a:fld id="{B0DBBC9B-BFF8-40CE-B277-16547A863F03}" type="slidenum">
              <a:rPr lang="nl-NL" smtClean="0"/>
              <a:pPr>
                <a:defRPr/>
              </a:pPr>
              <a:t>1</a:t>
            </a:fld>
            <a:endParaRPr lang="nl-NL"/>
          </a:p>
        </p:txBody>
      </p:sp>
    </p:spTree>
    <p:extLst>
      <p:ext uri="{BB962C8B-B14F-4D97-AF65-F5344CB8AC3E}">
        <p14:creationId xmlns:p14="http://schemas.microsoft.com/office/powerpoint/2010/main" val="3281126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inschrijvingen in de school lopen in elke school anders. Het is daarom belangrijk om dit op voorhand goed na te vragen bij de school of kijk op hun website. Daar vinden jullie ook veel informatie terug. </a:t>
            </a:r>
          </a:p>
          <a:p>
            <a:endParaRPr lang="nl-BE" dirty="0"/>
          </a:p>
          <a:p>
            <a:endParaRPr lang="nl-BE"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pPr/>
              <a:t>2</a:t>
            </a:fld>
            <a:endParaRPr lang="nl-BE"/>
          </a:p>
        </p:txBody>
      </p:sp>
    </p:spTree>
    <p:extLst>
      <p:ext uri="{BB962C8B-B14F-4D97-AF65-F5344CB8AC3E}">
        <p14:creationId xmlns:p14="http://schemas.microsoft.com/office/powerpoint/2010/main" val="243138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b="0" i="0" dirty="0">
                <a:solidFill>
                  <a:srgbClr val="5E5E5E"/>
                </a:solidFill>
                <a:effectLst/>
                <a:latin typeface="latoregular"/>
              </a:rPr>
              <a:t>Broers en zussen van leerlingen die al zijn ingeschreven in de school, ook stiefbroers en -zussen of halfbroers en -zussen of andere kinderen die op hetzelfde adres wonen</a:t>
            </a:r>
          </a:p>
          <a:p>
            <a:pPr algn="l">
              <a:buFont typeface="Arial" panose="020B0604020202020204" pitchFamily="34" charset="0"/>
              <a:buChar char="•"/>
            </a:pPr>
            <a:r>
              <a:rPr lang="nl-NL" b="0" i="0" dirty="0">
                <a:solidFill>
                  <a:srgbClr val="5E5E5E"/>
                </a:solidFill>
                <a:effectLst/>
                <a:latin typeface="latoregular"/>
              </a:rPr>
              <a:t>Kinderen van personeel van de school, dus van leraren, secretariaatsmedewerkers …</a:t>
            </a:r>
          </a:p>
          <a:p>
            <a:pPr algn="l"/>
            <a:r>
              <a:rPr lang="nl-NL" b="1" i="0" dirty="0">
                <a:effectLst/>
                <a:latin typeface="latoregular"/>
              </a:rPr>
              <a:t>Mix van leerlingen uit allerlei soorten gezinnen</a:t>
            </a:r>
          </a:p>
          <a:p>
            <a:pPr algn="l"/>
            <a:r>
              <a:rPr lang="nl-NL" b="0" i="0" dirty="0">
                <a:effectLst/>
                <a:latin typeface="latoregular"/>
              </a:rPr>
              <a:t>Sommige scholen willen leerlingen uit alle soorten gezinnen een plaats geven. Ze leggen daarom op voorhand vast hoeveel plaatsen ze reserveren voor </a:t>
            </a:r>
            <a:r>
              <a:rPr lang="nl-NL" b="1" i="0" dirty="0">
                <a:effectLst/>
                <a:latin typeface="latoregular"/>
              </a:rPr>
              <a:t>indicatorleerlingen</a:t>
            </a:r>
            <a:r>
              <a:rPr lang="nl-NL" b="0" i="0" dirty="0">
                <a:effectLst/>
                <a:latin typeface="latoregular"/>
              </a:rPr>
              <a:t> en hoeveel voor </a:t>
            </a:r>
            <a:r>
              <a:rPr lang="nl-NL" b="1" i="0" dirty="0">
                <a:effectLst/>
                <a:latin typeface="latoregular"/>
              </a:rPr>
              <a:t>niet-indicatorleerlingen</a:t>
            </a:r>
            <a:r>
              <a:rPr lang="nl-NL" b="0" i="0" dirty="0">
                <a:effectLst/>
                <a:latin typeface="latoregular"/>
              </a:rPr>
              <a:t>.</a:t>
            </a:r>
          </a:p>
          <a:p>
            <a:pPr algn="l"/>
            <a:r>
              <a:rPr lang="nl-NL" b="1" i="0" dirty="0">
                <a:effectLst/>
                <a:latin typeface="latoregular"/>
              </a:rPr>
              <a:t>Indicatorleerlingen</a:t>
            </a:r>
            <a:r>
              <a:rPr lang="nl-NL" b="0" i="0" dirty="0">
                <a:effectLst/>
                <a:latin typeface="latoregular"/>
              </a:rPr>
              <a:t> zijn:</a:t>
            </a:r>
          </a:p>
          <a:p>
            <a:pPr algn="l">
              <a:buFont typeface="Arial" panose="020B0604020202020204" pitchFamily="34" charset="0"/>
              <a:buChar char="•"/>
            </a:pPr>
            <a:r>
              <a:rPr lang="nl-NL" b="0" i="0" dirty="0">
                <a:solidFill>
                  <a:srgbClr val="5E5E5E"/>
                </a:solidFill>
                <a:effectLst/>
                <a:latin typeface="latoregular"/>
              </a:rPr>
              <a:t>Kinderen uit gezinnen die in het lopende schooljaar of het voorgaande schooljaar een schooltoeslag ontvingen</a:t>
            </a:r>
          </a:p>
          <a:p>
            <a:pPr algn="l">
              <a:buFont typeface="Arial" panose="020B0604020202020204" pitchFamily="34" charset="0"/>
              <a:buChar char="•"/>
            </a:pPr>
            <a:r>
              <a:rPr lang="nl-NL" b="0" i="0" dirty="0">
                <a:solidFill>
                  <a:srgbClr val="5E5E5E"/>
                </a:solidFill>
                <a:effectLst/>
                <a:latin typeface="latoregular"/>
              </a:rPr>
              <a:t>Kinderen van wie de moeder geen diploma secundair onderwijs heeft en geen studiegetuigschrift van het 6de jaar secundair onderwijs</a:t>
            </a:r>
          </a:p>
          <a:p>
            <a:pPr algn="l"/>
            <a:r>
              <a:rPr lang="nl-NL" b="1" i="0" dirty="0">
                <a:effectLst/>
                <a:latin typeface="latoregular"/>
              </a:rPr>
              <a:t>Niet-indicatorleerlingen</a:t>
            </a:r>
            <a:r>
              <a:rPr lang="nl-NL" b="0" i="0" dirty="0">
                <a:effectLst/>
                <a:latin typeface="latoregular"/>
              </a:rPr>
              <a:t> voldoen aan geen enkele van de bovenstaande criteria.</a:t>
            </a:r>
          </a:p>
          <a:p>
            <a:endParaRPr lang="nl-BE" dirty="0"/>
          </a:p>
        </p:txBody>
      </p:sp>
      <p:sp>
        <p:nvSpPr>
          <p:cNvPr id="4" name="Tijdelijke aanduiding voor dianummer 3"/>
          <p:cNvSpPr>
            <a:spLocks noGrp="1"/>
          </p:cNvSpPr>
          <p:nvPr>
            <p:ph type="sldNum" sz="quarter" idx="5"/>
          </p:nvPr>
        </p:nvSpPr>
        <p:spPr/>
        <p:txBody>
          <a:bodyPr/>
          <a:lstStyle/>
          <a:p>
            <a:pPr>
              <a:defRPr/>
            </a:pPr>
            <a:fld id="{B0DBBC9B-BFF8-40CE-B277-16547A863F03}" type="slidenum">
              <a:rPr lang="nl-NL" smtClean="0"/>
              <a:pPr>
                <a:defRPr/>
              </a:pPr>
              <a:t>3</a:t>
            </a:fld>
            <a:endParaRPr lang="nl-NL"/>
          </a:p>
        </p:txBody>
      </p:sp>
    </p:spTree>
    <p:extLst>
      <p:ext uri="{BB962C8B-B14F-4D97-AF65-F5344CB8AC3E}">
        <p14:creationId xmlns:p14="http://schemas.microsoft.com/office/powerpoint/2010/main" val="2285517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Inschrijven is tot op heden nog altijd schoolafhankelijk. Informeren bij de scholen naar keuze hoe inschrijving werkt is dus belangrijk. </a:t>
            </a:r>
          </a:p>
          <a:p>
            <a:r>
              <a:rPr lang="nl-BE" dirty="0"/>
              <a:t>We staan even stil bij aanmelden</a:t>
            </a:r>
            <a:r>
              <a:rPr lang="nl-BE" baseline="0" dirty="0"/>
              <a:t> omdat dit toch al door een heel deel scholen gebruikt wordt. </a:t>
            </a:r>
          </a:p>
          <a:p>
            <a:r>
              <a:rPr lang="nl-BE" baseline="0" dirty="0"/>
              <a:t>Als er geen aanmelding is kan je gewoon gaan inschrijven. Let wel op nu met corona kan dit digitaal of op afspraak zijn. </a:t>
            </a:r>
          </a:p>
          <a:p>
            <a:r>
              <a:rPr lang="nl-BE" baseline="0" dirty="0"/>
              <a:t>Bevraag dus goed de school of bekijk hun website. Kan ook elke moment nog veranderen dat ineens elke school met aanmeldsysteem moet werken. Hangt van de overheid af. Normaal zou dit ingaan voor inschrijvingen 2021-2022, maar door Corona kan dit weer opgeschoven worden. ( CFR Inschrijvingsdecreet)</a:t>
            </a:r>
          </a:p>
          <a:p>
            <a:r>
              <a:rPr lang="nl-BE" baseline="0" dirty="0"/>
              <a:t>Indien ze wel met een aanmelding werken kan dit op dit moment met verschillende systemen zijn. </a:t>
            </a:r>
            <a:br>
              <a:rPr lang="nl-BE" baseline="0" dirty="0"/>
            </a:br>
            <a:r>
              <a:rPr lang="nl-BE" baseline="0" dirty="0"/>
              <a:t>Bevraag dus goed welk systeem ze gebruiken. </a:t>
            </a:r>
          </a:p>
          <a:p>
            <a:r>
              <a:rPr lang="nl-BE" baseline="0" dirty="0"/>
              <a:t>Grote regio Mechelen werken bijvoorbeeld met het systeem </a:t>
            </a:r>
            <a:r>
              <a:rPr lang="nl-BE" baseline="0" dirty="0" err="1"/>
              <a:t>aanmelden.school</a:t>
            </a:r>
            <a:endParaRPr lang="nl-NL" dirty="0"/>
          </a:p>
        </p:txBody>
      </p:sp>
      <p:sp>
        <p:nvSpPr>
          <p:cNvPr id="4" name="Tijdelijke aanduiding voor dianummer 3"/>
          <p:cNvSpPr>
            <a:spLocks noGrp="1"/>
          </p:cNvSpPr>
          <p:nvPr>
            <p:ph type="sldNum" sz="quarter" idx="10"/>
          </p:nvPr>
        </p:nvSpPr>
        <p:spPr/>
        <p:txBody>
          <a:bodyPr/>
          <a:lstStyle/>
          <a:p>
            <a:pPr>
              <a:defRPr/>
            </a:pPr>
            <a:fld id="{B0DBBC9B-BFF8-40CE-B277-16547A863F03}" type="slidenum">
              <a:rPr lang="nl-NL" smtClean="0"/>
              <a:pPr>
                <a:defRPr/>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046CDC2-26CE-4A86-827A-EB0153ABFA68}" type="slidenum">
              <a:rPr lang="nl-NL" smtClean="0"/>
              <a:pPr/>
              <a:t>7</a:t>
            </a:fld>
            <a:endParaRPr lang="nl-NL"/>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nl-BE" dirty="0"/>
              <a:t>En je staat er zeker niet alleen voor! </a:t>
            </a:r>
          </a:p>
          <a:p>
            <a:pPr eaLnBrk="1" hangingPunct="1"/>
            <a:r>
              <a:rPr lang="nl-BE" dirty="0"/>
              <a:t>Veel succes! </a:t>
            </a:r>
          </a:p>
          <a:p>
            <a:pPr eaLnBrk="1" hangingPunct="1"/>
            <a:endParaRPr lang="nl-BE" dirty="0"/>
          </a:p>
        </p:txBody>
      </p:sp>
    </p:spTree>
    <p:extLst>
      <p:ext uri="{BB962C8B-B14F-4D97-AF65-F5344CB8AC3E}">
        <p14:creationId xmlns:p14="http://schemas.microsoft.com/office/powerpoint/2010/main" val="340565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11D1149C-1F4F-4E91-9FB1-A306DB014A7B}" type="slidenum">
              <a:rPr lang="nl-NL" smtClean="0"/>
              <a:pPr>
                <a:defRPr/>
              </a:pPr>
              <a:t>‹nr.›</a:t>
            </a:fld>
            <a:endParaRPr lang="nl-NL"/>
          </a:p>
        </p:txBody>
      </p:sp>
    </p:spTree>
    <p:extLst>
      <p:ext uri="{BB962C8B-B14F-4D97-AF65-F5344CB8AC3E}">
        <p14:creationId xmlns:p14="http://schemas.microsoft.com/office/powerpoint/2010/main" val="305107303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pPr>
              <a:defRPr/>
            </a:pPr>
            <a:fld id="{01CDD380-60C7-459E-A2D3-9CEB6AD35870}" type="slidenum">
              <a:rPr lang="nl-NL" smtClean="0"/>
              <a:pPr>
                <a:defRPr/>
              </a:pPr>
              <a:t>‹nr.›</a:t>
            </a:fld>
            <a:endParaRPr lang="nl-NL"/>
          </a:p>
        </p:txBody>
      </p:sp>
    </p:spTree>
    <p:extLst>
      <p:ext uri="{BB962C8B-B14F-4D97-AF65-F5344CB8AC3E}">
        <p14:creationId xmlns:p14="http://schemas.microsoft.com/office/powerpoint/2010/main" val="31397135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pPr>
              <a:defRPr/>
            </a:pPr>
            <a:fld id="{05B4C1D2-17F3-4AF7-9EE2-E6C289751329}" type="slidenum">
              <a:rPr lang="nl-NL" smtClean="0"/>
              <a:pPr>
                <a:defRPr/>
              </a:pPr>
              <a:t>‹nr.›</a:t>
            </a:fld>
            <a:endParaRPr lang="nl-NL"/>
          </a:p>
        </p:txBody>
      </p:sp>
    </p:spTree>
    <p:extLst>
      <p:ext uri="{BB962C8B-B14F-4D97-AF65-F5344CB8AC3E}">
        <p14:creationId xmlns:p14="http://schemas.microsoft.com/office/powerpoint/2010/main" val="423505186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endParaRPr lang="nl-NL"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nl-NL" dirty="0"/>
          </a:p>
        </p:txBody>
      </p:sp>
      <p:sp>
        <p:nvSpPr>
          <p:cNvPr id="5" name="Tijdelijke aanduiding voor voettekst 4"/>
          <p:cNvSpPr>
            <a:spLocks noGrp="1"/>
          </p:cNvSpPr>
          <p:nvPr>
            <p:ph type="ftr" sz="quarter" idx="11"/>
          </p:nvPr>
        </p:nvSpPr>
        <p:spPr/>
        <p:txBody>
          <a:bodyPr/>
          <a:lstStyle/>
          <a:p>
            <a:endParaRPr lang="nl-NL">
              <a:solidFill>
                <a:prstClr val="white"/>
              </a:solidFill>
            </a:endParaRPr>
          </a:p>
        </p:txBody>
      </p:sp>
      <p:sp>
        <p:nvSpPr>
          <p:cNvPr id="6" name="Tijdelijke aanduiding voor dianummer 5"/>
          <p:cNvSpPr>
            <a:spLocks noGrp="1"/>
          </p:cNvSpPr>
          <p:nvPr>
            <p:ph type="sldNum" sz="quarter" idx="12"/>
          </p:nvPr>
        </p:nvSpPr>
        <p:spPr/>
        <p:txBody>
          <a:bodyPr/>
          <a:lstStyle/>
          <a:p>
            <a:fld id="{54D20FDA-6E05-46C4-925C-D9E4553CEA71}" type="slidenum">
              <a:rPr lang="nl-NL" smtClean="0">
                <a:solidFill>
                  <a:prstClr val="white"/>
                </a:solidFill>
              </a:rPr>
              <a:pPr/>
              <a:t>‹nr.›</a:t>
            </a:fld>
            <a:endParaRPr lang="nl-NL">
              <a:solidFill>
                <a:prstClr val="white"/>
              </a:solidFill>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9512" y="2132857"/>
            <a:ext cx="8064896" cy="36004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11"/>
          </p:nvPr>
        </p:nvSpPr>
        <p:spPr/>
        <p:txBody>
          <a:bodyPr/>
          <a:lstStyle/>
          <a:p>
            <a:endParaRPr lang="nl-NL">
              <a:solidFill>
                <a:prstClr val="white"/>
              </a:solidFill>
            </a:endParaRPr>
          </a:p>
        </p:txBody>
      </p:sp>
      <p:sp>
        <p:nvSpPr>
          <p:cNvPr id="6" name="Tijdelijke aanduiding voor dianummer 5"/>
          <p:cNvSpPr>
            <a:spLocks noGrp="1"/>
          </p:cNvSpPr>
          <p:nvPr>
            <p:ph type="sldNum" sz="quarter" idx="12"/>
          </p:nvPr>
        </p:nvSpPr>
        <p:spPr/>
        <p:txBody>
          <a:bodyPr/>
          <a:lstStyle/>
          <a:p>
            <a:fld id="{8D5AF88D-A163-4129-8A82-926A09E5EFD6}" type="slidenum">
              <a:rPr lang="nl-NL" smtClean="0">
                <a:solidFill>
                  <a:prstClr val="white"/>
                </a:solidFill>
              </a:rPr>
              <a:pPr/>
              <a:t>‹nr.›</a:t>
            </a:fld>
            <a:endParaRPr lang="nl-NL">
              <a:solidFill>
                <a:prstClr val="white"/>
              </a:solidFill>
            </a:endParaRPr>
          </a:p>
        </p:txBody>
      </p:sp>
      <p:sp>
        <p:nvSpPr>
          <p:cNvPr id="8" name="Tijdelijke aanduiding voor titel 1"/>
          <p:cNvSpPr>
            <a:spLocks noGrp="1"/>
          </p:cNvSpPr>
          <p:nvPr>
            <p:ph type="title"/>
          </p:nvPr>
        </p:nvSpPr>
        <p:spPr>
          <a:xfrm>
            <a:off x="179512" y="1412776"/>
            <a:ext cx="8064896" cy="562074"/>
          </a:xfrm>
          <a:prstGeom prst="rect">
            <a:avLst/>
          </a:prstGeom>
        </p:spPr>
        <p:txBody>
          <a:bodyPr/>
          <a:lstStyle/>
          <a:p>
            <a:pPr marL="342900" lvl="0" indent="-342900" algn="l" rtl="0" eaLnBrk="0" fontAlgn="base" hangingPunct="0">
              <a:spcBef>
                <a:spcPct val="20000"/>
              </a:spcBef>
              <a:spcAft>
                <a:spcPct val="0"/>
              </a:spcAft>
              <a:buFont typeface="Arial" charset="0"/>
              <a:buNone/>
            </a:pPr>
            <a:r>
              <a:rPr lang="nl-NL" dirty="0"/>
              <a:t>Klik om de stijl te bewerken</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5" name="Tijdelijke aanduiding voor voettekst 4"/>
          <p:cNvSpPr>
            <a:spLocks noGrp="1"/>
          </p:cNvSpPr>
          <p:nvPr>
            <p:ph type="ftr" sz="quarter" idx="11"/>
          </p:nvPr>
        </p:nvSpPr>
        <p:spPr/>
        <p:txBody>
          <a:bodyPr/>
          <a:lstStyle/>
          <a:p>
            <a:endParaRPr lang="nl-NL">
              <a:solidFill>
                <a:prstClr val="white"/>
              </a:solidFill>
            </a:endParaRPr>
          </a:p>
        </p:txBody>
      </p:sp>
      <p:sp>
        <p:nvSpPr>
          <p:cNvPr id="6" name="Tijdelijke aanduiding voor dianummer 5"/>
          <p:cNvSpPr>
            <a:spLocks noGrp="1"/>
          </p:cNvSpPr>
          <p:nvPr>
            <p:ph type="sldNum" sz="quarter" idx="12"/>
          </p:nvPr>
        </p:nvSpPr>
        <p:spPr/>
        <p:txBody>
          <a:bodyPr/>
          <a:lstStyle/>
          <a:p>
            <a:fld id="{53CD5BC0-2BEA-4A1D-87EA-C8643F6E41AF}" type="slidenum">
              <a:rPr lang="nl-NL" smtClean="0">
                <a:solidFill>
                  <a:prstClr val="white"/>
                </a:solidFill>
              </a:rPr>
              <a:pPr/>
              <a:t>‹nr.›</a:t>
            </a:fld>
            <a:endParaRPr lang="nl-NL">
              <a:solidFill>
                <a:prstClr val="white"/>
              </a:solidFill>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188688" y="2132856"/>
            <a:ext cx="4038600" cy="399330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293080" y="2132856"/>
            <a:ext cx="4038600" cy="399330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11"/>
          </p:nvPr>
        </p:nvSpPr>
        <p:spPr/>
        <p:txBody>
          <a:bodyPr/>
          <a:lstStyle/>
          <a:p>
            <a:endParaRPr lang="nl-NL">
              <a:solidFill>
                <a:prstClr val="white"/>
              </a:solidFill>
            </a:endParaRPr>
          </a:p>
        </p:txBody>
      </p:sp>
      <p:sp>
        <p:nvSpPr>
          <p:cNvPr id="7" name="Tijdelijke aanduiding voor dianummer 6"/>
          <p:cNvSpPr>
            <a:spLocks noGrp="1"/>
          </p:cNvSpPr>
          <p:nvPr>
            <p:ph type="sldNum" sz="quarter" idx="12"/>
          </p:nvPr>
        </p:nvSpPr>
        <p:spPr/>
        <p:txBody>
          <a:bodyPr/>
          <a:lstStyle/>
          <a:p>
            <a:fld id="{53CD5BC0-2BEA-4A1D-87EA-C8643F6E41AF}" type="slidenum">
              <a:rPr lang="nl-NL" smtClean="0">
                <a:solidFill>
                  <a:prstClr val="white"/>
                </a:solidFill>
              </a:rPr>
              <a:pPr/>
              <a:t>‹nr.›</a:t>
            </a:fld>
            <a:endParaRPr lang="nl-NL">
              <a:solidFill>
                <a:prstClr val="white"/>
              </a:solidFill>
            </a:endParaRPr>
          </a:p>
        </p:txBody>
      </p:sp>
      <p:sp>
        <p:nvSpPr>
          <p:cNvPr id="9" name="Tijdelijke aanduiding voor titel 1"/>
          <p:cNvSpPr>
            <a:spLocks noGrp="1"/>
          </p:cNvSpPr>
          <p:nvPr>
            <p:ph type="title"/>
          </p:nvPr>
        </p:nvSpPr>
        <p:spPr>
          <a:xfrm>
            <a:off x="179512" y="1412776"/>
            <a:ext cx="8064896" cy="562074"/>
          </a:xfrm>
          <a:prstGeom prst="rect">
            <a:avLst/>
          </a:prstGeom>
        </p:spPr>
        <p:txBody>
          <a:bodyPr/>
          <a:lstStyle/>
          <a:p>
            <a:pPr marL="342900" lvl="0" indent="-342900" algn="l" rtl="0" eaLnBrk="0" fontAlgn="base" hangingPunct="0">
              <a:spcBef>
                <a:spcPct val="20000"/>
              </a:spcBef>
              <a:spcAft>
                <a:spcPct val="0"/>
              </a:spcAft>
              <a:buFont typeface="Arial" charset="0"/>
              <a:buNone/>
            </a:pPr>
            <a:r>
              <a:rPr lang="nl-NL" dirty="0"/>
              <a:t>Klik om de stijl te bewerken</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188688" y="2156573"/>
            <a:ext cx="4040188" cy="639762"/>
          </a:xfrm>
        </p:spPr>
        <p:txBody>
          <a:bodyPr/>
          <a:lstStyle>
            <a:lvl1pPr marL="0" indent="0" algn="ctr" defTabSz="914400" rtl="0" eaLnBrk="0" fontAlgn="base" latinLnBrk="0" hangingPunct="0">
              <a:spcBef>
                <a:spcPct val="20000"/>
              </a:spcBef>
              <a:spcAft>
                <a:spcPct val="0"/>
              </a:spcAft>
              <a:buFont typeface="Wingdings" pitchFamily="2" charset="2"/>
              <a:buNone/>
              <a:defRPr lang="nl-NL" sz="2000" b="1" kern="1200" dirty="0" smtClean="0">
                <a:solidFill>
                  <a:schemeClr val="tx1">
                    <a:tint val="75000"/>
                  </a:schemeClr>
                </a:solidFill>
                <a:latin typeface="Arial"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5" name="Tijdelijke aanduiding voor tekst 4"/>
          <p:cNvSpPr>
            <a:spLocks noGrp="1"/>
          </p:cNvSpPr>
          <p:nvPr>
            <p:ph type="body" sz="quarter" idx="3"/>
          </p:nvPr>
        </p:nvSpPr>
        <p:spPr>
          <a:xfrm>
            <a:off x="4293080" y="2156573"/>
            <a:ext cx="4041775" cy="639762"/>
          </a:xfrm>
        </p:spPr>
        <p:txBody>
          <a:bodyPr/>
          <a:lstStyle>
            <a:lvl1pPr marL="0" indent="0" algn="ctr" defTabSz="914400" rtl="0" eaLnBrk="0" fontAlgn="base" latinLnBrk="0" hangingPunct="0">
              <a:spcBef>
                <a:spcPct val="20000"/>
              </a:spcBef>
              <a:spcAft>
                <a:spcPct val="0"/>
              </a:spcAft>
              <a:buFont typeface="Wingdings" pitchFamily="2" charset="2"/>
              <a:buNone/>
              <a:defRPr lang="nl-NL" sz="2000" b="1" kern="1200" smtClean="0">
                <a:solidFill>
                  <a:schemeClr val="tx1">
                    <a:tint val="75000"/>
                  </a:schemeClr>
                </a:solidFill>
                <a:latin typeface="Arial"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8" name="Tijdelijke aanduiding voor voettekst 7"/>
          <p:cNvSpPr>
            <a:spLocks noGrp="1"/>
          </p:cNvSpPr>
          <p:nvPr>
            <p:ph type="ftr" sz="quarter" idx="11"/>
          </p:nvPr>
        </p:nvSpPr>
        <p:spPr/>
        <p:txBody>
          <a:bodyPr/>
          <a:lstStyle/>
          <a:p>
            <a:endParaRPr lang="nl-NL">
              <a:solidFill>
                <a:prstClr val="white"/>
              </a:solidFill>
            </a:endParaRPr>
          </a:p>
        </p:txBody>
      </p:sp>
      <p:sp>
        <p:nvSpPr>
          <p:cNvPr id="9" name="Tijdelijke aanduiding voor dianummer 8"/>
          <p:cNvSpPr>
            <a:spLocks noGrp="1"/>
          </p:cNvSpPr>
          <p:nvPr>
            <p:ph type="sldNum" sz="quarter" idx="12"/>
          </p:nvPr>
        </p:nvSpPr>
        <p:spPr/>
        <p:txBody>
          <a:bodyPr/>
          <a:lstStyle/>
          <a:p>
            <a:fld id="{53CD5BC0-2BEA-4A1D-87EA-C8643F6E41AF}" type="slidenum">
              <a:rPr lang="nl-NL" smtClean="0">
                <a:solidFill>
                  <a:prstClr val="white"/>
                </a:solidFill>
              </a:rPr>
              <a:pPr/>
              <a:t>‹nr.›</a:t>
            </a:fld>
            <a:endParaRPr lang="nl-NL">
              <a:solidFill>
                <a:prstClr val="white"/>
              </a:solidFill>
            </a:endParaRPr>
          </a:p>
        </p:txBody>
      </p:sp>
      <p:sp>
        <p:nvSpPr>
          <p:cNvPr id="10" name="Tijdelijke aanduiding voor inhoud 2"/>
          <p:cNvSpPr>
            <a:spLocks noGrp="1"/>
          </p:cNvSpPr>
          <p:nvPr>
            <p:ph sz="half" idx="13"/>
          </p:nvPr>
        </p:nvSpPr>
        <p:spPr>
          <a:xfrm>
            <a:off x="188688" y="2852936"/>
            <a:ext cx="4038600" cy="3273227"/>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inhoud 3"/>
          <p:cNvSpPr>
            <a:spLocks noGrp="1"/>
          </p:cNvSpPr>
          <p:nvPr>
            <p:ph sz="half" idx="2"/>
          </p:nvPr>
        </p:nvSpPr>
        <p:spPr>
          <a:xfrm>
            <a:off x="4293080" y="2852936"/>
            <a:ext cx="4038600" cy="3273227"/>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titel 1"/>
          <p:cNvSpPr>
            <a:spLocks noGrp="1"/>
          </p:cNvSpPr>
          <p:nvPr>
            <p:ph type="title"/>
          </p:nvPr>
        </p:nvSpPr>
        <p:spPr>
          <a:xfrm>
            <a:off x="179512" y="1412776"/>
            <a:ext cx="8064896" cy="562074"/>
          </a:xfrm>
          <a:prstGeom prst="rect">
            <a:avLst/>
          </a:prstGeom>
        </p:spPr>
        <p:txBody>
          <a:bodyPr/>
          <a:lstStyle/>
          <a:p>
            <a:pPr marL="342900" lvl="0" indent="-342900" algn="l" rtl="0" eaLnBrk="0" fontAlgn="base" hangingPunct="0">
              <a:spcBef>
                <a:spcPct val="20000"/>
              </a:spcBef>
              <a:spcAft>
                <a:spcPct val="0"/>
              </a:spcAft>
              <a:buFont typeface="Arial" charset="0"/>
              <a:buNone/>
            </a:pPr>
            <a:r>
              <a:rPr lang="nl-NL" dirty="0"/>
              <a:t>Klik om de stijl te bewerken</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endParaRPr lang="nl-NL">
              <a:solidFill>
                <a:prstClr val="white"/>
              </a:solidFill>
            </a:endParaRPr>
          </a:p>
        </p:txBody>
      </p:sp>
      <p:sp>
        <p:nvSpPr>
          <p:cNvPr id="5" name="Tijdelijke aanduiding voor dianummer 4"/>
          <p:cNvSpPr>
            <a:spLocks noGrp="1"/>
          </p:cNvSpPr>
          <p:nvPr>
            <p:ph type="sldNum" sz="quarter" idx="12"/>
          </p:nvPr>
        </p:nvSpPr>
        <p:spPr/>
        <p:txBody>
          <a:bodyPr/>
          <a:lstStyle/>
          <a:p>
            <a:fld id="{53CD5BC0-2BEA-4A1D-87EA-C8643F6E41AF}" type="slidenum">
              <a:rPr lang="nl-NL" smtClean="0">
                <a:solidFill>
                  <a:prstClr val="white"/>
                </a:solidFill>
              </a:rPr>
              <a:pPr/>
              <a:t>‹nr.›</a:t>
            </a:fld>
            <a:endParaRPr lang="nl-NL">
              <a:solidFill>
                <a:prstClr val="white"/>
              </a:solidFill>
            </a:endParaRPr>
          </a:p>
        </p:txBody>
      </p:sp>
      <p:sp>
        <p:nvSpPr>
          <p:cNvPr id="7" name="Tijdelijke aanduiding voor titel 1"/>
          <p:cNvSpPr>
            <a:spLocks noGrp="1"/>
          </p:cNvSpPr>
          <p:nvPr>
            <p:ph type="title"/>
          </p:nvPr>
        </p:nvSpPr>
        <p:spPr>
          <a:xfrm>
            <a:off x="179512" y="1412776"/>
            <a:ext cx="8064896" cy="562074"/>
          </a:xfrm>
          <a:prstGeom prst="rect">
            <a:avLst/>
          </a:prstGeom>
        </p:spPr>
        <p:txBody>
          <a:bodyPr/>
          <a:lstStyle/>
          <a:p>
            <a:pPr marL="342900" lvl="0" indent="-342900" algn="l" rtl="0" eaLnBrk="0" fontAlgn="base" hangingPunct="0">
              <a:spcBef>
                <a:spcPct val="20000"/>
              </a:spcBef>
              <a:spcAft>
                <a:spcPct val="0"/>
              </a:spcAft>
              <a:buFont typeface="Arial" charset="0"/>
              <a:buNone/>
            </a:pPr>
            <a:r>
              <a:rPr lang="nl-NL" dirty="0"/>
              <a:t>Klik om de stijl te bewerken</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endParaRPr lang="nl-NL">
              <a:solidFill>
                <a:prstClr val="white"/>
              </a:solidFill>
            </a:endParaRPr>
          </a:p>
        </p:txBody>
      </p:sp>
      <p:sp>
        <p:nvSpPr>
          <p:cNvPr id="4" name="Tijdelijke aanduiding voor dianummer 3"/>
          <p:cNvSpPr>
            <a:spLocks noGrp="1"/>
          </p:cNvSpPr>
          <p:nvPr>
            <p:ph type="sldNum" sz="quarter" idx="12"/>
          </p:nvPr>
        </p:nvSpPr>
        <p:spPr/>
        <p:txBody>
          <a:bodyPr/>
          <a:lstStyle/>
          <a:p>
            <a:fld id="{53CD5BC0-2BEA-4A1D-87EA-C8643F6E41AF}" type="slidenum">
              <a:rPr lang="nl-NL" smtClean="0">
                <a:solidFill>
                  <a:prstClr val="white"/>
                </a:solidFill>
              </a:rPr>
              <a:pPr/>
              <a:t>‹nr.›</a:t>
            </a:fld>
            <a:endParaRPr lang="nl-NL">
              <a:solidFill>
                <a:prstClr val="white"/>
              </a:solidFill>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276264"/>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1268760"/>
            <a:ext cx="5111750" cy="4857403"/>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457200" y="2492896"/>
            <a:ext cx="3008313" cy="36332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Tijdelijke aanduiding voor voettekst 5"/>
          <p:cNvSpPr>
            <a:spLocks noGrp="1"/>
          </p:cNvSpPr>
          <p:nvPr>
            <p:ph type="ftr" sz="quarter" idx="11"/>
          </p:nvPr>
        </p:nvSpPr>
        <p:spPr/>
        <p:txBody>
          <a:bodyPr/>
          <a:lstStyle/>
          <a:p>
            <a:endParaRPr lang="nl-NL">
              <a:solidFill>
                <a:prstClr val="white"/>
              </a:solidFill>
            </a:endParaRPr>
          </a:p>
        </p:txBody>
      </p:sp>
      <p:sp>
        <p:nvSpPr>
          <p:cNvPr id="7" name="Tijdelijke aanduiding voor dianummer 6"/>
          <p:cNvSpPr>
            <a:spLocks noGrp="1"/>
          </p:cNvSpPr>
          <p:nvPr>
            <p:ph type="sldNum" sz="quarter" idx="12"/>
          </p:nvPr>
        </p:nvSpPr>
        <p:spPr/>
        <p:txBody>
          <a:bodyPr/>
          <a:lstStyle/>
          <a:p>
            <a:fld id="{53CD5BC0-2BEA-4A1D-87EA-C8643F6E41AF}" type="slidenum">
              <a:rPr lang="nl-NL" smtClean="0">
                <a:solidFill>
                  <a:prstClr val="white"/>
                </a:solidFill>
              </a:rPr>
              <a:pPr/>
              <a:t>‹nr.›</a:t>
            </a:fld>
            <a:endParaRPr lang="nl-NL">
              <a:solidFill>
                <a:prstClr val="white"/>
              </a:solidFill>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pPr>
              <a:defRPr/>
            </a:pPr>
            <a:fld id="{D68F9B24-15B9-45BF-92BC-128B2F647403}" type="slidenum">
              <a:rPr lang="nl-NL" smtClean="0"/>
              <a:pPr>
                <a:defRPr/>
              </a:pPr>
              <a:t>‹nr.›</a:t>
            </a:fld>
            <a:endParaRPr lang="nl-NL"/>
          </a:p>
        </p:txBody>
      </p:sp>
    </p:spTree>
    <p:extLst>
      <p:ext uri="{BB962C8B-B14F-4D97-AF65-F5344CB8AC3E}">
        <p14:creationId xmlns:p14="http://schemas.microsoft.com/office/powerpoint/2010/main" val="111007455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1196751"/>
            <a:ext cx="5486400" cy="3530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Tijdelijke aanduiding voor voettekst 5"/>
          <p:cNvSpPr>
            <a:spLocks noGrp="1"/>
          </p:cNvSpPr>
          <p:nvPr>
            <p:ph type="ftr" sz="quarter" idx="11"/>
          </p:nvPr>
        </p:nvSpPr>
        <p:spPr/>
        <p:txBody>
          <a:bodyPr/>
          <a:lstStyle/>
          <a:p>
            <a:endParaRPr lang="nl-NL">
              <a:solidFill>
                <a:prstClr val="white"/>
              </a:solidFill>
            </a:endParaRPr>
          </a:p>
        </p:txBody>
      </p:sp>
      <p:sp>
        <p:nvSpPr>
          <p:cNvPr id="7" name="Tijdelijke aanduiding voor dianummer 6"/>
          <p:cNvSpPr>
            <a:spLocks noGrp="1"/>
          </p:cNvSpPr>
          <p:nvPr>
            <p:ph type="sldNum" sz="quarter" idx="12"/>
          </p:nvPr>
        </p:nvSpPr>
        <p:spPr/>
        <p:txBody>
          <a:bodyPr/>
          <a:lstStyle/>
          <a:p>
            <a:fld id="{53CD5BC0-2BEA-4A1D-87EA-C8643F6E41AF}" type="slidenum">
              <a:rPr lang="nl-NL" smtClean="0">
                <a:solidFill>
                  <a:prstClr val="white"/>
                </a:solidFill>
              </a:rPr>
              <a:pPr/>
              <a:t>‹nr.›</a:t>
            </a:fld>
            <a:endParaRPr lang="nl-NL">
              <a:solidFill>
                <a:prstClr val="white"/>
              </a:solidFill>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a:xfrm>
            <a:off x="188688" y="2132856"/>
            <a:ext cx="8229600" cy="4037697"/>
          </a:xfrm>
        </p:spPr>
        <p:txBody>
          <a:bodyPr vert="eaVert"/>
          <a:lstStyle>
            <a:lvl1pPr>
              <a:defRPr sz="1800"/>
            </a:lvl1pPr>
            <a:lvl2pPr>
              <a:defRPr sz="1800"/>
            </a:lvl2pPr>
            <a:lvl3pPr>
              <a:defRPr sz="1800"/>
            </a:lvl3pPr>
            <a:lvl4pPr>
              <a:defRPr sz="1800"/>
            </a:lvl4pPr>
            <a:lvl5pPr>
              <a:defRPr sz="18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11"/>
          </p:nvPr>
        </p:nvSpPr>
        <p:spPr/>
        <p:txBody>
          <a:bodyPr/>
          <a:lstStyle/>
          <a:p>
            <a:endParaRPr lang="nl-NL">
              <a:solidFill>
                <a:prstClr val="white"/>
              </a:solidFill>
            </a:endParaRPr>
          </a:p>
        </p:txBody>
      </p:sp>
      <p:sp>
        <p:nvSpPr>
          <p:cNvPr id="6" name="Tijdelijke aanduiding voor dianummer 5"/>
          <p:cNvSpPr>
            <a:spLocks noGrp="1"/>
          </p:cNvSpPr>
          <p:nvPr>
            <p:ph type="sldNum" sz="quarter" idx="12"/>
          </p:nvPr>
        </p:nvSpPr>
        <p:spPr/>
        <p:txBody>
          <a:bodyPr/>
          <a:lstStyle/>
          <a:p>
            <a:fld id="{53CD5BC0-2BEA-4A1D-87EA-C8643F6E41AF}" type="slidenum">
              <a:rPr lang="nl-NL" smtClean="0">
                <a:solidFill>
                  <a:prstClr val="white"/>
                </a:solidFill>
              </a:rPr>
              <a:pPr/>
              <a:t>‹nr.›</a:t>
            </a:fld>
            <a:endParaRPr lang="nl-NL">
              <a:solidFill>
                <a:prstClr val="white"/>
              </a:solidFill>
            </a:endParaRPr>
          </a:p>
        </p:txBody>
      </p:sp>
      <p:sp>
        <p:nvSpPr>
          <p:cNvPr id="8" name="Tijdelijke aanduiding voor titel 1"/>
          <p:cNvSpPr>
            <a:spLocks noGrp="1"/>
          </p:cNvSpPr>
          <p:nvPr>
            <p:ph type="title"/>
          </p:nvPr>
        </p:nvSpPr>
        <p:spPr>
          <a:xfrm>
            <a:off x="179512" y="1412776"/>
            <a:ext cx="8064896" cy="562074"/>
          </a:xfrm>
          <a:prstGeom prst="rect">
            <a:avLst/>
          </a:prstGeom>
        </p:spPr>
        <p:txBody>
          <a:bodyPr/>
          <a:lstStyle>
            <a:lvl1pPr algn="l">
              <a:defRPr/>
            </a:lvl1pPr>
          </a:lstStyle>
          <a:p>
            <a:pPr marL="342900" lvl="0" indent="-342900" algn="l" rtl="0" eaLnBrk="0" fontAlgn="base" hangingPunct="0">
              <a:spcBef>
                <a:spcPct val="20000"/>
              </a:spcBef>
              <a:spcAft>
                <a:spcPct val="0"/>
              </a:spcAft>
              <a:buFont typeface="Arial" charset="0"/>
              <a:buNone/>
            </a:pPr>
            <a:r>
              <a:rPr lang="nl-NL" dirty="0"/>
              <a:t>Klik om de stijl te bewerken</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1196752"/>
            <a:ext cx="1750869" cy="4929411"/>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1196752"/>
            <a:ext cx="6059016" cy="492941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11"/>
          </p:nvPr>
        </p:nvSpPr>
        <p:spPr/>
        <p:txBody>
          <a:bodyPr/>
          <a:lstStyle/>
          <a:p>
            <a:endParaRPr lang="nl-NL">
              <a:solidFill>
                <a:prstClr val="white"/>
              </a:solidFill>
            </a:endParaRPr>
          </a:p>
        </p:txBody>
      </p:sp>
      <p:sp>
        <p:nvSpPr>
          <p:cNvPr id="6" name="Tijdelijke aanduiding voor dianummer 5"/>
          <p:cNvSpPr>
            <a:spLocks noGrp="1"/>
          </p:cNvSpPr>
          <p:nvPr>
            <p:ph type="sldNum" sz="quarter" idx="12"/>
          </p:nvPr>
        </p:nvSpPr>
        <p:spPr/>
        <p:txBody>
          <a:bodyPr/>
          <a:lstStyle/>
          <a:p>
            <a:fld id="{53CD5BC0-2BEA-4A1D-87EA-C8643F6E41AF}" type="slidenum">
              <a:rPr lang="nl-NL" smtClean="0">
                <a:solidFill>
                  <a:prstClr val="white"/>
                </a:solidFill>
              </a:rPr>
              <a:pPr/>
              <a:t>‹nr.›</a:t>
            </a:fld>
            <a:endParaRPr lang="nl-NL" dirty="0">
              <a:solidFill>
                <a:prstClr val="white"/>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pPr>
              <a:defRPr/>
            </a:pPr>
            <a:fld id="{C4078BA4-37DF-402D-94F3-05CC9CE1D43D}" type="slidenum">
              <a:rPr lang="nl-NL" smtClean="0"/>
              <a:pPr>
                <a:defRPr/>
              </a:pPr>
              <a:t>‹nr.›</a:t>
            </a:fld>
            <a:endParaRPr lang="nl-NL"/>
          </a:p>
        </p:txBody>
      </p:sp>
    </p:spTree>
    <p:extLst>
      <p:ext uri="{BB962C8B-B14F-4D97-AF65-F5344CB8AC3E}">
        <p14:creationId xmlns:p14="http://schemas.microsoft.com/office/powerpoint/2010/main" val="6056512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pPr>
              <a:defRPr/>
            </a:pPr>
            <a:fld id="{12425C23-7981-4B83-A12E-D8EA2716C85F}" type="slidenum">
              <a:rPr lang="nl-NL" smtClean="0"/>
              <a:pPr>
                <a:defRPr/>
              </a:pPr>
              <a:t>‹nr.›</a:t>
            </a:fld>
            <a:endParaRPr lang="nl-NL"/>
          </a:p>
        </p:txBody>
      </p:sp>
    </p:spTree>
    <p:extLst>
      <p:ext uri="{BB962C8B-B14F-4D97-AF65-F5344CB8AC3E}">
        <p14:creationId xmlns:p14="http://schemas.microsoft.com/office/powerpoint/2010/main" val="400030881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pPr>
              <a:defRPr/>
            </a:pPr>
            <a:endParaRPr lang="nl-NL"/>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pPr>
              <a:defRPr/>
            </a:pPr>
            <a:fld id="{113FED5D-9CEB-4ACA-B51F-26A32FDB07EC}" type="slidenum">
              <a:rPr lang="nl-NL" smtClean="0"/>
              <a:pPr>
                <a:defRPr/>
              </a:pPr>
              <a:t>‹nr.›</a:t>
            </a:fld>
            <a:endParaRPr lang="nl-NL"/>
          </a:p>
        </p:txBody>
      </p:sp>
    </p:spTree>
    <p:extLst>
      <p:ext uri="{BB962C8B-B14F-4D97-AF65-F5344CB8AC3E}">
        <p14:creationId xmlns:p14="http://schemas.microsoft.com/office/powerpoint/2010/main" val="205401905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pPr>
              <a:defRPr/>
            </a:pPr>
            <a:fld id="{40904533-AC4D-467D-95F6-CA124542D440}" type="slidenum">
              <a:rPr lang="nl-NL" smtClean="0"/>
              <a:pPr>
                <a:defRPr/>
              </a:pPr>
              <a:t>‹nr.›</a:t>
            </a:fld>
            <a:endParaRPr lang="nl-NL"/>
          </a:p>
        </p:txBody>
      </p:sp>
    </p:spTree>
    <p:extLst>
      <p:ext uri="{BB962C8B-B14F-4D97-AF65-F5344CB8AC3E}">
        <p14:creationId xmlns:p14="http://schemas.microsoft.com/office/powerpoint/2010/main" val="296931156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pPr>
              <a:defRPr/>
            </a:pPr>
            <a:fld id="{0A10EB1E-C9D9-4B90-A8E1-2EDD9BBD1C6A}" type="slidenum">
              <a:rPr lang="nl-NL" smtClean="0"/>
              <a:pPr>
                <a:defRPr/>
              </a:pPr>
              <a:t>‹nr.›</a:t>
            </a:fld>
            <a:endParaRPr lang="nl-NL"/>
          </a:p>
        </p:txBody>
      </p:sp>
    </p:spTree>
    <p:extLst>
      <p:ext uri="{BB962C8B-B14F-4D97-AF65-F5344CB8AC3E}">
        <p14:creationId xmlns:p14="http://schemas.microsoft.com/office/powerpoint/2010/main" val="314979400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pPr>
              <a:defRPr/>
            </a:pPr>
            <a:fld id="{658002A5-41C1-4AD0-A2CB-15D344763CED}" type="slidenum">
              <a:rPr lang="nl-NL" smtClean="0"/>
              <a:pPr>
                <a:defRPr/>
              </a:pPr>
              <a:t>‹nr.›</a:t>
            </a:fld>
            <a:endParaRPr lang="nl-NL"/>
          </a:p>
        </p:txBody>
      </p:sp>
    </p:spTree>
    <p:extLst>
      <p:ext uri="{BB962C8B-B14F-4D97-AF65-F5344CB8AC3E}">
        <p14:creationId xmlns:p14="http://schemas.microsoft.com/office/powerpoint/2010/main" val="385000825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pPr>
              <a:defRPr/>
            </a:pPr>
            <a:fld id="{E1F99D87-2336-4875-AD42-18F38BB5EF17}" type="slidenum">
              <a:rPr lang="nl-NL" smtClean="0"/>
              <a:pPr>
                <a:defRPr/>
              </a:pPr>
              <a:t>‹nr.›</a:t>
            </a:fld>
            <a:endParaRPr lang="nl-NL"/>
          </a:p>
        </p:txBody>
      </p:sp>
    </p:spTree>
    <p:extLst>
      <p:ext uri="{BB962C8B-B14F-4D97-AF65-F5344CB8AC3E}">
        <p14:creationId xmlns:p14="http://schemas.microsoft.com/office/powerpoint/2010/main" val="331820664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905F897-0415-430C-9DA7-5F8E76260422}" type="slidenum">
              <a:rPr lang="nl-NL" smtClean="0"/>
              <a:pPr>
                <a:defRPr/>
              </a:pPr>
              <a:t>‹nr.›</a:t>
            </a:fld>
            <a:endParaRPr lang="nl-NL"/>
          </a:p>
        </p:txBody>
      </p:sp>
    </p:spTree>
    <p:extLst>
      <p:ext uri="{BB962C8B-B14F-4D97-AF65-F5344CB8AC3E}">
        <p14:creationId xmlns:p14="http://schemas.microsoft.com/office/powerpoint/2010/main" val="390845385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4" name="Picture 2" descr="G:\poc\Netwerk\04_Int_Org\Kwaliteitszorg\Modellen\Logo\Nieuw\GO!_CLB_POC-ROC_rgb.jpg"/>
          <p:cNvPicPr>
            <a:picLocks noChangeAspect="1" noChangeArrowheads="1"/>
          </p:cNvPicPr>
          <p:nvPr userDrawn="1"/>
        </p:nvPicPr>
        <p:blipFill>
          <a:blip r:embed="rId14" cstate="print"/>
          <a:srcRect/>
          <a:stretch>
            <a:fillRect/>
          </a:stretch>
        </p:blipFill>
        <p:spPr bwMode="auto">
          <a:xfrm>
            <a:off x="296894" y="251771"/>
            <a:ext cx="2170800" cy="822866"/>
          </a:xfrm>
          <a:prstGeom prst="rect">
            <a:avLst/>
          </a:prstGeom>
          <a:noFill/>
        </p:spPr>
      </p:pic>
      <p:sp>
        <p:nvSpPr>
          <p:cNvPr id="2" name="Tijdelijke aanduiding voor titel 1"/>
          <p:cNvSpPr>
            <a:spLocks noGrp="1"/>
          </p:cNvSpPr>
          <p:nvPr>
            <p:ph type="title"/>
          </p:nvPr>
        </p:nvSpPr>
        <p:spPr>
          <a:xfrm>
            <a:off x="457200" y="274638"/>
            <a:ext cx="8229600" cy="1143000"/>
          </a:xfrm>
          <a:prstGeom prst="rect">
            <a:avLst/>
          </a:prstGeom>
        </p:spPr>
        <p:txBody>
          <a:bodyPr/>
          <a:lstStyle/>
          <a:p>
            <a:pPr marL="342900" lvl="0" indent="-342900" algn="l" rtl="0" eaLnBrk="0" fontAlgn="base" hangingPunct="0">
              <a:spcBef>
                <a:spcPct val="20000"/>
              </a:spcBef>
              <a:spcAft>
                <a:spcPct val="0"/>
              </a:spcAft>
              <a:buFont typeface="Arial" charset="0"/>
              <a:buNone/>
            </a:pPr>
            <a:r>
              <a:rPr lang="nl-NL" dirty="0"/>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fontAlgn="auto">
              <a:spcBef>
                <a:spcPts val="0"/>
              </a:spcBef>
              <a:spcAft>
                <a:spcPts val="0"/>
              </a:spcAft>
            </a:pPr>
            <a:endParaRPr lang="nl-NL" dirty="0">
              <a:solidFill>
                <a:prstClr val="white"/>
              </a:solidFill>
              <a:latin typeface="Calibri"/>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fontAlgn="auto">
              <a:spcBef>
                <a:spcPts val="0"/>
              </a:spcBef>
              <a:spcAft>
                <a:spcPts val="0"/>
              </a:spcAft>
            </a:pPr>
            <a:fld id="{53CD5BC0-2BEA-4A1D-87EA-C8643F6E41AF}" type="slidenum">
              <a:rPr lang="nl-NL" smtClean="0">
                <a:solidFill>
                  <a:prstClr val="white"/>
                </a:solidFill>
                <a:latin typeface="Calibri"/>
              </a:rPr>
              <a:pPr fontAlgn="auto">
                <a:spcBef>
                  <a:spcPts val="0"/>
                </a:spcBef>
                <a:spcAft>
                  <a:spcPts val="0"/>
                </a:spcAft>
              </a:pPr>
              <a:t>‹nr.›</a:t>
            </a:fld>
            <a:endParaRPr lang="nl-NL">
              <a:solidFill>
                <a:prstClr val="white"/>
              </a:solidFill>
              <a:latin typeface="Calibri"/>
            </a:endParaRPr>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spd="med"/>
  <p:txStyles>
    <p:titleStyle>
      <a:lvl1pPr algn="l" defTabSz="914400" rtl="0" eaLnBrk="1" latinLnBrk="0" hangingPunct="1">
        <a:spcBef>
          <a:spcPct val="0"/>
        </a:spcBef>
        <a:buNone/>
        <a:defRPr lang="nl-NL" sz="2800" b="1" kern="1200" smtClean="0">
          <a:solidFill>
            <a:srgbClr val="0085C8"/>
          </a:solidFill>
          <a:latin typeface="Arial" charset="0"/>
          <a:ea typeface="+mn-ea"/>
          <a:cs typeface="+mn-cs"/>
        </a:defRPr>
      </a:lvl1pPr>
    </p:titleStyle>
    <p:bodyStyle>
      <a:lvl1pPr marL="342900" indent="-342900" algn="l" defTabSz="914400" rtl="0" eaLnBrk="0" fontAlgn="base" latinLnBrk="0" hangingPunct="0">
        <a:spcBef>
          <a:spcPct val="20000"/>
        </a:spcBef>
        <a:spcAft>
          <a:spcPct val="0"/>
        </a:spcAft>
        <a:buFont typeface="Wingdings" pitchFamily="2" charset="2"/>
        <a:buChar char="q"/>
        <a:defRPr lang="nl-NL" sz="2400" b="1" kern="1200" smtClean="0">
          <a:solidFill>
            <a:schemeClr val="bg1">
              <a:lumMod val="50000"/>
            </a:schemeClr>
          </a:solidFill>
          <a:latin typeface="Arial" charset="0"/>
          <a:ea typeface="+mn-ea"/>
          <a:cs typeface="+mn-cs"/>
        </a:defRPr>
      </a:lvl1pPr>
      <a:lvl2pPr marL="742950" indent="-285750" algn="l" defTabSz="914400" rtl="0" eaLnBrk="0" fontAlgn="base" latinLnBrk="0" hangingPunct="0">
        <a:spcBef>
          <a:spcPct val="20000"/>
        </a:spcBef>
        <a:spcAft>
          <a:spcPct val="0"/>
        </a:spcAft>
        <a:buFont typeface="Arial" pitchFamily="34" charset="0"/>
        <a:buChar char="–"/>
        <a:defRPr lang="nl-NL" sz="2400" b="1" kern="1200" smtClean="0">
          <a:solidFill>
            <a:schemeClr val="bg1">
              <a:lumMod val="50000"/>
            </a:schemeClr>
          </a:solidFill>
          <a:latin typeface="Arial" charset="0"/>
          <a:ea typeface="+mn-ea"/>
          <a:cs typeface="+mn-cs"/>
        </a:defRPr>
      </a:lvl2pPr>
      <a:lvl3pPr marL="1143000" indent="-228600" algn="l" defTabSz="914400" rtl="0" eaLnBrk="0" fontAlgn="base" latinLnBrk="0" hangingPunct="0">
        <a:spcBef>
          <a:spcPct val="20000"/>
        </a:spcBef>
        <a:spcAft>
          <a:spcPct val="0"/>
        </a:spcAft>
        <a:buFont typeface="Arial" pitchFamily="34" charset="0"/>
        <a:buChar char="•"/>
        <a:defRPr lang="nl-NL" sz="2400" b="1" kern="1200" smtClean="0">
          <a:solidFill>
            <a:schemeClr val="bg1">
              <a:lumMod val="50000"/>
            </a:schemeClr>
          </a:solidFill>
          <a:latin typeface="Arial" charset="0"/>
          <a:ea typeface="+mn-ea"/>
          <a:cs typeface="+mn-cs"/>
        </a:defRPr>
      </a:lvl3pPr>
      <a:lvl4pPr marL="1600200" indent="-228600" algn="l" defTabSz="914400" rtl="0" eaLnBrk="0" fontAlgn="base" latinLnBrk="0" hangingPunct="0">
        <a:spcBef>
          <a:spcPct val="20000"/>
        </a:spcBef>
        <a:spcAft>
          <a:spcPct val="0"/>
        </a:spcAft>
        <a:buFont typeface="Arial" pitchFamily="34" charset="0"/>
        <a:buChar char="–"/>
        <a:defRPr lang="nl-NL" sz="2400" b="1" kern="1200" smtClean="0">
          <a:solidFill>
            <a:schemeClr val="bg1">
              <a:lumMod val="50000"/>
            </a:schemeClr>
          </a:solidFill>
          <a:latin typeface="Arial" charset="0"/>
          <a:ea typeface="+mn-ea"/>
          <a:cs typeface="+mn-cs"/>
        </a:defRPr>
      </a:lvl4pPr>
      <a:lvl5pPr marL="2057400" indent="-228600" algn="l" defTabSz="914400" rtl="0" eaLnBrk="0" fontAlgn="base" latinLnBrk="0" hangingPunct="0">
        <a:spcBef>
          <a:spcPct val="20000"/>
        </a:spcBef>
        <a:spcAft>
          <a:spcPct val="0"/>
        </a:spcAft>
        <a:buFont typeface="Arial" pitchFamily="34" charset="0"/>
        <a:buChar char="»"/>
        <a:defRPr lang="nl-NL" sz="2400" b="1" kern="1200" smtClean="0">
          <a:solidFill>
            <a:schemeClr val="bg1">
              <a:lumMod val="50000"/>
            </a:schemeClr>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viskom, glas, porselein&#10;&#10;Automatisch gegenereerde beschrijving">
            <a:extLst>
              <a:ext uri="{FF2B5EF4-FFF2-40B4-BE49-F238E27FC236}">
                <a16:creationId xmlns:a16="http://schemas.microsoft.com/office/drawing/2014/main" id="{60558272-CF18-413A-B8B7-08891FFA08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705" y="204185"/>
            <a:ext cx="10989345" cy="6449629"/>
          </a:xfrm>
          <a:prstGeom prst="rect">
            <a:avLst/>
          </a:prstGeom>
        </p:spPr>
      </p:pic>
      <p:sp>
        <p:nvSpPr>
          <p:cNvPr id="2" name="Titel 1"/>
          <p:cNvSpPr>
            <a:spLocks noGrp="1"/>
          </p:cNvSpPr>
          <p:nvPr>
            <p:ph type="ctrTitle"/>
          </p:nvPr>
        </p:nvSpPr>
        <p:spPr>
          <a:xfrm>
            <a:off x="4244216" y="116632"/>
            <a:ext cx="4899784" cy="1254451"/>
          </a:xfrm>
          <a:solidFill>
            <a:schemeClr val="bg1"/>
          </a:solidFill>
        </p:spPr>
        <p:txBody>
          <a:bodyPr>
            <a:noAutofit/>
          </a:bodyPr>
          <a:lstStyle/>
          <a:p>
            <a:r>
              <a:rPr lang="nl-NL" sz="4050" b="1" dirty="0">
                <a:solidFill>
                  <a:srgbClr val="0070C0"/>
                </a:solidFill>
                <a:latin typeface="+mn-lt"/>
              </a:rPr>
              <a:t>Naar het secundair onderwijs</a:t>
            </a:r>
            <a:endParaRPr lang="nl-BE" sz="4050" b="1" dirty="0">
              <a:solidFill>
                <a:srgbClr val="0070C0"/>
              </a:solidFill>
              <a:latin typeface="+mn-lt"/>
            </a:endParaRPr>
          </a:p>
        </p:txBody>
      </p:sp>
      <p:pic>
        <p:nvPicPr>
          <p:cNvPr id="110596" name="Picture 4" descr="CLB (Scholen) - Scholengroep Rivierenland"/>
          <p:cNvPicPr>
            <a:picLocks noChangeAspect="1" noChangeArrowheads="1"/>
          </p:cNvPicPr>
          <p:nvPr/>
        </p:nvPicPr>
        <p:blipFill>
          <a:blip r:embed="rId6" cstate="print"/>
          <a:srcRect r="15295"/>
          <a:stretch>
            <a:fillRect/>
          </a:stretch>
        </p:blipFill>
        <p:spPr bwMode="auto">
          <a:xfrm>
            <a:off x="-36512" y="5611182"/>
            <a:ext cx="3168352" cy="1246818"/>
          </a:xfrm>
          <a:prstGeom prst="rect">
            <a:avLst/>
          </a:prstGeom>
          <a:noFill/>
        </p:spPr>
      </p:pic>
      <p:pic>
        <p:nvPicPr>
          <p:cNvPr id="110594" name="Picture 2" descr="CLB Het Kompas"/>
          <p:cNvPicPr>
            <a:picLocks noChangeAspect="1" noChangeArrowheads="1"/>
          </p:cNvPicPr>
          <p:nvPr/>
        </p:nvPicPr>
        <p:blipFill rotWithShape="1">
          <a:blip r:embed="rId7" cstate="print"/>
          <a:srcRect t="5671" b="6610"/>
          <a:stretch/>
        </p:blipFill>
        <p:spPr bwMode="auto">
          <a:xfrm>
            <a:off x="3403796" y="5599692"/>
            <a:ext cx="2448272" cy="1246818"/>
          </a:xfrm>
          <a:prstGeom prst="rect">
            <a:avLst/>
          </a:prstGeom>
          <a:noFill/>
        </p:spPr>
      </p:pic>
      <p:pic>
        <p:nvPicPr>
          <p:cNvPr id="110598" name="Picture 6" descr="CLB – Basisschool Keerbergen"/>
          <p:cNvPicPr>
            <a:picLocks noChangeAspect="1" noChangeArrowheads="1"/>
          </p:cNvPicPr>
          <p:nvPr/>
        </p:nvPicPr>
        <p:blipFill>
          <a:blip r:embed="rId8" cstate="print"/>
          <a:srcRect l="8708" r="7950"/>
          <a:stretch>
            <a:fillRect/>
          </a:stretch>
        </p:blipFill>
        <p:spPr bwMode="auto">
          <a:xfrm>
            <a:off x="6084168" y="5595876"/>
            <a:ext cx="2952328" cy="1254451"/>
          </a:xfrm>
          <a:prstGeom prst="rect">
            <a:avLst/>
          </a:prstGeom>
          <a:noFill/>
        </p:spPr>
      </p:pic>
      <p:pic>
        <p:nvPicPr>
          <p:cNvPr id="5" name="Audio 4">
            <a:hlinkClick r:id="" action="ppaction://media"/>
            <a:extLst>
              <a:ext uri="{FF2B5EF4-FFF2-40B4-BE49-F238E27FC236}">
                <a16:creationId xmlns:a16="http://schemas.microsoft.com/office/drawing/2014/main" id="{2E864495-EEFB-48C6-A38F-72AD17BC1DA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757657378"/>
      </p:ext>
    </p:extLst>
  </p:cSld>
  <p:clrMapOvr>
    <a:masterClrMapping/>
  </p:clrMapOvr>
  <p:transition spd="med" advTm="159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82DAA2-3138-4A58-A385-5BB32B82F173}"/>
              </a:ext>
            </a:extLst>
          </p:cNvPr>
          <p:cNvSpPr>
            <a:spLocks noGrp="1"/>
          </p:cNvSpPr>
          <p:nvPr>
            <p:ph type="title"/>
          </p:nvPr>
        </p:nvSpPr>
        <p:spPr/>
        <p:txBody>
          <a:bodyPr/>
          <a:lstStyle/>
          <a:p>
            <a:r>
              <a:rPr lang="nl-BE" dirty="0">
                <a:solidFill>
                  <a:srgbClr val="0070C0"/>
                </a:solidFill>
              </a:rPr>
              <a:t>Inschrijven in een school </a:t>
            </a:r>
          </a:p>
        </p:txBody>
      </p:sp>
      <p:sp>
        <p:nvSpPr>
          <p:cNvPr id="3" name="Tijdelijke aanduiding voor inhoud 2">
            <a:extLst>
              <a:ext uri="{FF2B5EF4-FFF2-40B4-BE49-F238E27FC236}">
                <a16:creationId xmlns:a16="http://schemas.microsoft.com/office/drawing/2014/main" id="{FE783451-717E-4949-B9F5-F5BF0F4BBB62}"/>
              </a:ext>
            </a:extLst>
          </p:cNvPr>
          <p:cNvSpPr>
            <a:spLocks noGrp="1"/>
          </p:cNvSpPr>
          <p:nvPr>
            <p:ph idx="1"/>
          </p:nvPr>
        </p:nvSpPr>
        <p:spPr/>
        <p:txBody>
          <a:bodyPr/>
          <a:lstStyle/>
          <a:p>
            <a:pPr>
              <a:buNone/>
            </a:pPr>
            <a:r>
              <a:rPr lang="nl-BE" sz="2400" b="1" dirty="0">
                <a:solidFill>
                  <a:srgbClr val="92D050"/>
                </a:solidFill>
                <a:ea typeface="PMingLiU" pitchFamily="18" charset="-120"/>
                <a:cs typeface="Arial" charset="0"/>
              </a:rPr>
              <a:t>Inschrijven verloopt in elke school anders. </a:t>
            </a:r>
            <a:br>
              <a:rPr lang="nl-BE" sz="2400" b="1" dirty="0">
                <a:solidFill>
                  <a:srgbClr val="0085C8"/>
                </a:solidFill>
                <a:ea typeface="PMingLiU" pitchFamily="18" charset="-120"/>
                <a:cs typeface="Arial" charset="0"/>
              </a:rPr>
            </a:br>
            <a:endParaRPr lang="nl-BE" sz="2400" b="1" dirty="0">
              <a:solidFill>
                <a:srgbClr val="0085C8"/>
              </a:solidFill>
              <a:ea typeface="PMingLiU" pitchFamily="18" charset="-120"/>
              <a:cs typeface="Arial" charset="0"/>
            </a:endParaRPr>
          </a:p>
          <a:p>
            <a:pPr>
              <a:spcAft>
                <a:spcPts val="450"/>
              </a:spcAft>
            </a:pPr>
            <a:r>
              <a:rPr lang="nl-BE" dirty="0"/>
              <a:t>Vraag daarom na:</a:t>
            </a:r>
          </a:p>
          <a:p>
            <a:pPr>
              <a:spcAft>
                <a:spcPts val="450"/>
              </a:spcAft>
            </a:pPr>
            <a:r>
              <a:rPr lang="nl-BE" dirty="0"/>
              <a:t> wanneer en hoe je moet inschrijven, eventueel aanmelden</a:t>
            </a:r>
          </a:p>
          <a:p>
            <a:pPr>
              <a:spcAft>
                <a:spcPts val="450"/>
              </a:spcAft>
              <a:buFontTx/>
              <a:buChar char="-"/>
            </a:pPr>
            <a:r>
              <a:rPr lang="nl-BE" dirty="0"/>
              <a:t>of je in aanmerking komt om voorrang te krijgen bij het inschrijven</a:t>
            </a:r>
          </a:p>
          <a:p>
            <a:pPr marL="0" indent="0">
              <a:buNone/>
            </a:pPr>
            <a:endParaRPr lang="nl-BE" dirty="0"/>
          </a:p>
        </p:txBody>
      </p:sp>
      <p:pic>
        <p:nvPicPr>
          <p:cNvPr id="5" name="Audio 4">
            <a:hlinkClick r:id="" action="ppaction://media"/>
            <a:extLst>
              <a:ext uri="{FF2B5EF4-FFF2-40B4-BE49-F238E27FC236}">
                <a16:creationId xmlns:a16="http://schemas.microsoft.com/office/drawing/2014/main" id="{67EAE0E0-EDF8-45E4-8A4A-F2794C11F91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962703613"/>
      </p:ext>
    </p:extLst>
  </p:cSld>
  <p:clrMapOvr>
    <a:masterClrMapping/>
  </p:clrMapOvr>
  <p:transition spd="med" advTm="3588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F5F36-D072-4BA9-8C4F-0EE987468FBA}"/>
              </a:ext>
            </a:extLst>
          </p:cNvPr>
          <p:cNvSpPr>
            <a:spLocks noGrp="1"/>
          </p:cNvSpPr>
          <p:nvPr>
            <p:ph type="title"/>
          </p:nvPr>
        </p:nvSpPr>
        <p:spPr/>
        <p:txBody>
          <a:bodyPr/>
          <a:lstStyle/>
          <a:p>
            <a:r>
              <a:rPr lang="nl-NL" dirty="0">
                <a:solidFill>
                  <a:srgbClr val="0070C0"/>
                </a:solidFill>
              </a:rPr>
              <a:t>Voorrang? </a:t>
            </a:r>
            <a:endParaRPr lang="nl-BE" dirty="0">
              <a:solidFill>
                <a:srgbClr val="0070C0"/>
              </a:solidFill>
            </a:endParaRPr>
          </a:p>
        </p:txBody>
      </p:sp>
      <p:sp>
        <p:nvSpPr>
          <p:cNvPr id="3" name="Tijdelijke aanduiding voor inhoud 2">
            <a:extLst>
              <a:ext uri="{FF2B5EF4-FFF2-40B4-BE49-F238E27FC236}">
                <a16:creationId xmlns:a16="http://schemas.microsoft.com/office/drawing/2014/main" id="{115C4517-718B-4D3F-9C9D-5F0CF328E48A}"/>
              </a:ext>
            </a:extLst>
          </p:cNvPr>
          <p:cNvSpPr>
            <a:spLocks noGrp="1"/>
          </p:cNvSpPr>
          <p:nvPr>
            <p:ph idx="1"/>
          </p:nvPr>
        </p:nvSpPr>
        <p:spPr/>
        <p:txBody>
          <a:bodyPr/>
          <a:lstStyle/>
          <a:p>
            <a:r>
              <a:rPr lang="nl-NL" dirty="0"/>
              <a:t>Broers en zussen die al ingeschreven zijn in een secundaire school</a:t>
            </a:r>
          </a:p>
          <a:p>
            <a:r>
              <a:rPr lang="nl-NL" dirty="0"/>
              <a:t>Kinderen van personeel van de school</a:t>
            </a:r>
          </a:p>
          <a:p>
            <a:r>
              <a:rPr lang="nl-NL" dirty="0"/>
              <a:t>In sommige scholen: indicatorleerlingen of niet-indicatorleerlingen</a:t>
            </a:r>
          </a:p>
          <a:p>
            <a:endParaRPr lang="nl-NL" dirty="0"/>
          </a:p>
          <a:p>
            <a:endParaRPr lang="nl-BE" dirty="0"/>
          </a:p>
        </p:txBody>
      </p:sp>
      <p:pic>
        <p:nvPicPr>
          <p:cNvPr id="5" name="Audio 4">
            <a:hlinkClick r:id="" action="ppaction://media"/>
            <a:extLst>
              <a:ext uri="{FF2B5EF4-FFF2-40B4-BE49-F238E27FC236}">
                <a16:creationId xmlns:a16="http://schemas.microsoft.com/office/drawing/2014/main" id="{3A418462-4AD0-4B33-95F7-562B908A0B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050178781"/>
      </p:ext>
    </p:extLst>
  </p:cSld>
  <p:clrMapOvr>
    <a:masterClrMapping/>
  </p:clrMapOvr>
  <p:transition spd="med" advTm="976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rgbClr val="0070C0"/>
                </a:solidFill>
              </a:rPr>
              <a:t>Inschrijven in een school</a:t>
            </a:r>
          </a:p>
        </p:txBody>
      </p:sp>
      <p:sp>
        <p:nvSpPr>
          <p:cNvPr id="3" name="Tijdelijke aanduiding voor inhoud 2"/>
          <p:cNvSpPr>
            <a:spLocks noGrp="1"/>
          </p:cNvSpPr>
          <p:nvPr>
            <p:ph idx="1"/>
          </p:nvPr>
        </p:nvSpPr>
        <p:spPr/>
        <p:txBody>
          <a:bodyPr>
            <a:normAutofit lnSpcReduction="10000"/>
          </a:bodyPr>
          <a:lstStyle/>
          <a:p>
            <a:pPr marL="0" indent="0">
              <a:buNone/>
            </a:pPr>
            <a:r>
              <a:rPr lang="nl-BE" sz="2800" b="1" dirty="0">
                <a:solidFill>
                  <a:srgbClr val="92D050"/>
                </a:solidFill>
                <a:ea typeface="PMingLiU" pitchFamily="18" charset="-120"/>
                <a:cs typeface="Arial" charset="0"/>
              </a:rPr>
              <a:t>Inschrijven verloopt in elke school anders!</a:t>
            </a:r>
            <a:endParaRPr lang="nl-BE" sz="2800" dirty="0">
              <a:solidFill>
                <a:srgbClr val="92D050"/>
              </a:solidFill>
              <a:latin typeface="Arial" pitchFamily="34" charset="0"/>
              <a:cs typeface="Arial" pitchFamily="34" charset="0"/>
            </a:endParaRPr>
          </a:p>
          <a:p>
            <a:pPr>
              <a:buFontTx/>
              <a:buChar char="-"/>
            </a:pPr>
            <a:endParaRPr lang="nl-BE" sz="2800" dirty="0">
              <a:latin typeface="Arial" pitchFamily="34" charset="0"/>
              <a:cs typeface="Arial" pitchFamily="34" charset="0"/>
            </a:endParaRPr>
          </a:p>
          <a:p>
            <a:pPr>
              <a:buFontTx/>
              <a:buChar char="-"/>
            </a:pPr>
            <a:r>
              <a:rPr lang="nl-BE" sz="2800" dirty="0">
                <a:latin typeface="Arial" pitchFamily="34" charset="0"/>
                <a:cs typeface="Arial" pitchFamily="34" charset="0"/>
              </a:rPr>
              <a:t>Geen aanmelding -&gt; gewoon gaan inschrijven</a:t>
            </a:r>
            <a:br>
              <a:rPr lang="nl-BE" sz="2800" dirty="0">
                <a:latin typeface="Arial" pitchFamily="34" charset="0"/>
                <a:cs typeface="Arial" pitchFamily="34" charset="0"/>
              </a:rPr>
            </a:br>
            <a:endParaRPr lang="nl-BE" sz="2800" dirty="0">
              <a:latin typeface="Arial" pitchFamily="34" charset="0"/>
              <a:cs typeface="Arial" pitchFamily="34" charset="0"/>
            </a:endParaRPr>
          </a:p>
          <a:p>
            <a:pPr>
              <a:buFontTx/>
              <a:buChar char="-"/>
            </a:pPr>
            <a:r>
              <a:rPr lang="nl-BE" sz="2800" dirty="0">
                <a:latin typeface="Arial" pitchFamily="34" charset="0"/>
                <a:cs typeface="Arial" pitchFamily="34" charset="0"/>
              </a:rPr>
              <a:t>Aanmelding met systeem X</a:t>
            </a:r>
          </a:p>
          <a:p>
            <a:pPr>
              <a:buNone/>
            </a:pPr>
            <a:endParaRPr lang="nl-BE" sz="2800" dirty="0">
              <a:latin typeface="Arial" pitchFamily="34" charset="0"/>
              <a:cs typeface="Arial" pitchFamily="34" charset="0"/>
            </a:endParaRPr>
          </a:p>
          <a:p>
            <a:pPr>
              <a:buFontTx/>
              <a:buChar char="-"/>
            </a:pPr>
            <a:r>
              <a:rPr lang="nl-BE" sz="2800" dirty="0">
                <a:latin typeface="Arial" pitchFamily="34" charset="0"/>
                <a:cs typeface="Arial" pitchFamily="34" charset="0"/>
              </a:rPr>
              <a:t>Aanmelding met systeem Y</a:t>
            </a:r>
          </a:p>
          <a:p>
            <a:pPr>
              <a:buFontTx/>
              <a:buChar char="-"/>
            </a:pPr>
            <a:endParaRPr lang="nl-BE" sz="2800" dirty="0">
              <a:latin typeface="Arial" pitchFamily="34" charset="0"/>
              <a:cs typeface="Arial" pitchFamily="34" charset="0"/>
            </a:endParaRPr>
          </a:p>
          <a:p>
            <a:pPr>
              <a:buFontTx/>
              <a:buChar char="-"/>
            </a:pPr>
            <a:r>
              <a:rPr lang="nl-BE" sz="2800" dirty="0">
                <a:latin typeface="Arial" pitchFamily="34" charset="0"/>
                <a:cs typeface="Arial" pitchFamily="34" charset="0"/>
              </a:rPr>
              <a:t>Aanmelding met systeem </a:t>
            </a:r>
            <a:r>
              <a:rPr lang="nl-BE" sz="2800" b="1" dirty="0" err="1">
                <a:latin typeface="Arial" pitchFamily="34" charset="0"/>
                <a:cs typeface="Arial" pitchFamily="34" charset="0"/>
              </a:rPr>
              <a:t>aanmelden.school</a:t>
            </a:r>
            <a:endParaRPr lang="nl-BE" sz="2800" b="1" dirty="0">
              <a:latin typeface="Arial" pitchFamily="34" charset="0"/>
              <a:cs typeface="Arial" pitchFamily="34" charset="0"/>
            </a:endParaRPr>
          </a:p>
        </p:txBody>
      </p:sp>
      <p:pic>
        <p:nvPicPr>
          <p:cNvPr id="4" name="Audio 3">
            <a:hlinkClick r:id="" action="ppaction://media"/>
            <a:extLst>
              <a:ext uri="{FF2B5EF4-FFF2-40B4-BE49-F238E27FC236}">
                <a16:creationId xmlns:a16="http://schemas.microsoft.com/office/drawing/2014/main" id="{15306809-5D27-4EC6-AC86-0860EF2BCC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cSld>
  <p:clrMapOvr>
    <a:masterClrMapping/>
  </p:clrMapOvr>
  <p:transition spd="med" advTm="329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0067F-1350-42E2-8ADD-22534E9FD0A6}"/>
              </a:ext>
            </a:extLst>
          </p:cNvPr>
          <p:cNvSpPr>
            <a:spLocks noGrp="1"/>
          </p:cNvSpPr>
          <p:nvPr>
            <p:ph type="title"/>
          </p:nvPr>
        </p:nvSpPr>
        <p:spPr/>
        <p:txBody>
          <a:bodyPr/>
          <a:lstStyle/>
          <a:p>
            <a:r>
              <a:rPr lang="nl-NL" dirty="0">
                <a:solidFill>
                  <a:srgbClr val="0070C0"/>
                </a:solidFill>
              </a:rPr>
              <a:t>Gewoon gaan inschrijven</a:t>
            </a:r>
            <a:endParaRPr lang="nl-BE" dirty="0">
              <a:solidFill>
                <a:srgbClr val="0070C0"/>
              </a:solidFill>
            </a:endParaRPr>
          </a:p>
        </p:txBody>
      </p:sp>
      <p:sp>
        <p:nvSpPr>
          <p:cNvPr id="3" name="Tijdelijke aanduiding voor inhoud 2">
            <a:extLst>
              <a:ext uri="{FF2B5EF4-FFF2-40B4-BE49-F238E27FC236}">
                <a16:creationId xmlns:a16="http://schemas.microsoft.com/office/drawing/2014/main" id="{40F064B2-066E-4BC0-906B-7D1A39C369A3}"/>
              </a:ext>
            </a:extLst>
          </p:cNvPr>
          <p:cNvSpPr>
            <a:spLocks noGrp="1"/>
          </p:cNvSpPr>
          <p:nvPr>
            <p:ph idx="1"/>
          </p:nvPr>
        </p:nvSpPr>
        <p:spPr/>
        <p:txBody>
          <a:bodyPr/>
          <a:lstStyle/>
          <a:p>
            <a:r>
              <a:rPr lang="nl-NL" dirty="0"/>
              <a:t>Checken welke moment het inschrijven is</a:t>
            </a:r>
          </a:p>
          <a:p>
            <a:r>
              <a:rPr lang="nl-NL" dirty="0"/>
              <a:t>Aanwezig zijn of op voorhand mailen</a:t>
            </a:r>
          </a:p>
          <a:p>
            <a:r>
              <a:rPr lang="nl-NL" dirty="0"/>
              <a:t>Effectief langsgaan (CORONA?) om in te schrijven</a:t>
            </a:r>
            <a:endParaRPr lang="nl-BE" dirty="0"/>
          </a:p>
        </p:txBody>
      </p:sp>
      <p:pic>
        <p:nvPicPr>
          <p:cNvPr id="4" name="Audio 3">
            <a:hlinkClick r:id="" action="ppaction://media"/>
            <a:extLst>
              <a:ext uri="{FF2B5EF4-FFF2-40B4-BE49-F238E27FC236}">
                <a16:creationId xmlns:a16="http://schemas.microsoft.com/office/drawing/2014/main" id="{F3E7E627-9731-4AA2-ADD0-9638F41CAD3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875653436"/>
      </p:ext>
    </p:extLst>
  </p:cSld>
  <p:clrMapOvr>
    <a:masterClrMapping/>
  </p:clrMapOvr>
  <p:transition spd="med" advTm="4291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36829-47BA-4D9E-BCE3-D4C5D7EAF095}"/>
              </a:ext>
            </a:extLst>
          </p:cNvPr>
          <p:cNvSpPr>
            <a:spLocks noGrp="1"/>
          </p:cNvSpPr>
          <p:nvPr>
            <p:ph type="title"/>
          </p:nvPr>
        </p:nvSpPr>
        <p:spPr/>
        <p:txBody>
          <a:bodyPr/>
          <a:lstStyle/>
          <a:p>
            <a:r>
              <a:rPr lang="nl-NL" dirty="0" err="1">
                <a:solidFill>
                  <a:srgbClr val="0070C0"/>
                </a:solidFill>
              </a:rPr>
              <a:t>Aanmeldingsysteem</a:t>
            </a:r>
            <a:endParaRPr lang="nl-BE" dirty="0">
              <a:solidFill>
                <a:srgbClr val="0070C0"/>
              </a:solidFill>
            </a:endParaRPr>
          </a:p>
        </p:txBody>
      </p:sp>
      <p:sp>
        <p:nvSpPr>
          <p:cNvPr id="3" name="Tijdelijke aanduiding voor inhoud 2">
            <a:extLst>
              <a:ext uri="{FF2B5EF4-FFF2-40B4-BE49-F238E27FC236}">
                <a16:creationId xmlns:a16="http://schemas.microsoft.com/office/drawing/2014/main" id="{3B6CF4C4-56C6-4C5D-B971-096926B0B2AA}"/>
              </a:ext>
            </a:extLst>
          </p:cNvPr>
          <p:cNvSpPr>
            <a:spLocks noGrp="1"/>
          </p:cNvSpPr>
          <p:nvPr>
            <p:ph idx="1"/>
          </p:nvPr>
        </p:nvSpPr>
        <p:spPr/>
        <p:txBody>
          <a:bodyPr/>
          <a:lstStyle/>
          <a:p>
            <a:r>
              <a:rPr lang="nl-NL" dirty="0"/>
              <a:t>Op welke manier melden ze aan? </a:t>
            </a:r>
          </a:p>
          <a:p>
            <a:r>
              <a:rPr lang="nl-NL" dirty="0"/>
              <a:t>Via welk systeem?</a:t>
            </a:r>
          </a:p>
          <a:p>
            <a:r>
              <a:rPr lang="nl-NL" dirty="0"/>
              <a:t>Gelinkt aan periodes</a:t>
            </a:r>
          </a:p>
          <a:p>
            <a:pPr lvl="1"/>
            <a:r>
              <a:rPr lang="nl-NL" dirty="0"/>
              <a:t>Voorrangsperiode</a:t>
            </a:r>
          </a:p>
          <a:p>
            <a:pPr lvl="1"/>
            <a:r>
              <a:rPr lang="nl-NL" dirty="0"/>
              <a:t>Aanmeldperiode</a:t>
            </a:r>
          </a:p>
          <a:p>
            <a:pPr lvl="1"/>
            <a:r>
              <a:rPr lang="nl-NL" dirty="0"/>
              <a:t>Effectieve inschrijvingen</a:t>
            </a:r>
          </a:p>
          <a:p>
            <a:pPr lvl="1"/>
            <a:endParaRPr lang="nl-NL" dirty="0"/>
          </a:p>
          <a:p>
            <a:pPr marL="457200" lvl="1" indent="0">
              <a:buNone/>
            </a:pPr>
            <a:endParaRPr lang="nl-NL" dirty="0"/>
          </a:p>
          <a:p>
            <a:endParaRPr lang="nl-BE" dirty="0"/>
          </a:p>
        </p:txBody>
      </p:sp>
      <p:pic>
        <p:nvPicPr>
          <p:cNvPr id="4" name="Audio 3">
            <a:hlinkClick r:id="" action="ppaction://media"/>
            <a:extLst>
              <a:ext uri="{FF2B5EF4-FFF2-40B4-BE49-F238E27FC236}">
                <a16:creationId xmlns:a16="http://schemas.microsoft.com/office/drawing/2014/main" id="{194D20A8-A530-42FE-9B19-81075FC6B5D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842731809"/>
      </p:ext>
    </p:extLst>
  </p:cSld>
  <p:clrMapOvr>
    <a:masterClrMapping/>
  </p:clrMapOvr>
  <p:transition spd="med" advTm="7166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1"/>
          </p:nvPr>
        </p:nvSpPr>
        <p:spPr>
          <a:xfrm>
            <a:off x="379160" y="395283"/>
            <a:ext cx="5832648" cy="670929"/>
          </a:xfrm>
        </p:spPr>
        <p:txBody>
          <a:bodyPr>
            <a:normAutofit/>
          </a:bodyPr>
          <a:lstStyle/>
          <a:p>
            <a:pPr eaLnBrk="1" hangingPunct="1">
              <a:lnSpc>
                <a:spcPct val="90000"/>
              </a:lnSpc>
              <a:buFont typeface="Wingdings" pitchFamily="2" charset="2"/>
              <a:buNone/>
            </a:pPr>
            <a:r>
              <a:rPr lang="nl-BE" dirty="0">
                <a:solidFill>
                  <a:srgbClr val="0085C8"/>
                </a:solidFill>
                <a:effectLst/>
                <a:latin typeface="Arial" pitchFamily="34" charset="0"/>
                <a:ea typeface="PMingLiU" pitchFamily="18" charset="-120"/>
                <a:cs typeface="Arial" pitchFamily="34" charset="0"/>
              </a:rPr>
              <a:t>Je staat er niet alleen voor …</a:t>
            </a:r>
            <a:endParaRPr lang="nl-BE" dirty="0">
              <a:solidFill>
                <a:srgbClr val="0085C8"/>
              </a:solidFill>
              <a:effectLst/>
              <a:latin typeface="Arial" pitchFamily="34" charset="0"/>
              <a:cs typeface="Arial" pitchFamily="34" charset="0"/>
            </a:endParaRPr>
          </a:p>
        </p:txBody>
      </p:sp>
      <p:sp>
        <p:nvSpPr>
          <p:cNvPr id="386052" name="Rectangle 4"/>
          <p:cNvSpPr>
            <a:spLocks noChangeArrowheads="1"/>
          </p:cNvSpPr>
          <p:nvPr/>
        </p:nvSpPr>
        <p:spPr bwMode="auto">
          <a:xfrm>
            <a:off x="379160" y="1430942"/>
            <a:ext cx="8496300" cy="1417303"/>
          </a:xfrm>
          <a:prstGeom prst="rect">
            <a:avLst/>
          </a:prstGeom>
          <a:noFill/>
          <a:ln w="9525">
            <a:noFill/>
            <a:miter lim="800000"/>
            <a:headEnd/>
            <a:tailEnd/>
          </a:ln>
        </p:spPr>
        <p:txBody>
          <a:bodyPr/>
          <a:lstStyle/>
          <a:p>
            <a:pPr>
              <a:spcBef>
                <a:spcPct val="20000"/>
              </a:spcBef>
              <a:buClr>
                <a:schemeClr val="hlink"/>
              </a:buClr>
              <a:buFont typeface="Wingdings" pitchFamily="2" charset="2"/>
              <a:buNone/>
            </a:pPr>
            <a:r>
              <a:rPr lang="nl-BE" sz="2000" dirty="0">
                <a:ea typeface="PMingLiU" pitchFamily="18" charset="-120"/>
              </a:rPr>
              <a:t>Je kan beroep doen op leerkrachten, ouders, vrienden …</a:t>
            </a:r>
          </a:p>
          <a:p>
            <a:pPr>
              <a:spcBef>
                <a:spcPct val="20000"/>
              </a:spcBef>
              <a:buClr>
                <a:schemeClr val="hlink"/>
              </a:buClr>
              <a:buFont typeface="Wingdings" pitchFamily="2" charset="2"/>
              <a:buNone/>
            </a:pPr>
            <a:endParaRPr lang="nl-BE" sz="2000" dirty="0">
              <a:ea typeface="PMingLiU" pitchFamily="18" charset="-120"/>
            </a:endParaRPr>
          </a:p>
          <a:p>
            <a:pPr>
              <a:spcBef>
                <a:spcPct val="20000"/>
              </a:spcBef>
              <a:buClr>
                <a:schemeClr val="hlink"/>
              </a:buClr>
              <a:buFont typeface="Wingdings" pitchFamily="2" charset="2"/>
              <a:buNone/>
            </a:pPr>
            <a:r>
              <a:rPr lang="nl-BE" sz="2000" dirty="0">
                <a:ea typeface="PMingLiU" pitchFamily="18" charset="-120"/>
              </a:rPr>
              <a:t>Je kan terecht bij het CLB als je er zelf niet uitgeraakt</a:t>
            </a:r>
          </a:p>
          <a:p>
            <a:pPr>
              <a:spcBef>
                <a:spcPct val="20000"/>
              </a:spcBef>
              <a:buClr>
                <a:schemeClr val="hlink"/>
              </a:buClr>
              <a:buFont typeface="Wingdings" pitchFamily="2" charset="2"/>
              <a:buNone/>
            </a:pPr>
            <a:endParaRPr lang="nl-NL" sz="2000" dirty="0">
              <a:ea typeface="PMingLiU" pitchFamily="18" charset="-120"/>
            </a:endParaRPr>
          </a:p>
          <a:p>
            <a:endParaRPr lang="nl-BE" sz="2000" dirty="0">
              <a:ea typeface="PMingLiU" pitchFamily="18" charset="-120"/>
            </a:endParaRPr>
          </a:p>
        </p:txBody>
      </p:sp>
      <p:pic>
        <p:nvPicPr>
          <p:cNvPr id="6" name="Afbeelding 5">
            <a:extLst>
              <a:ext uri="{FF2B5EF4-FFF2-40B4-BE49-F238E27FC236}">
                <a16:creationId xmlns:a16="http://schemas.microsoft.com/office/drawing/2014/main" id="{CC90B581-68CE-4850-A73C-9EB9159F09A0}"/>
              </a:ext>
            </a:extLst>
          </p:cNvPr>
          <p:cNvPicPr/>
          <p:nvPr/>
        </p:nvPicPr>
        <p:blipFill rotWithShape="1">
          <a:blip r:embed="rId5" cstate="print">
            <a:extLst>
              <a:ext uri="{28A0092B-C50C-407E-A947-70E740481C1C}">
                <a14:useLocalDpi xmlns:a14="http://schemas.microsoft.com/office/drawing/2010/main" val="0"/>
              </a:ext>
            </a:extLst>
          </a:blip>
          <a:srcRect l="17667" r="22285" b="5530"/>
          <a:stretch/>
        </p:blipFill>
        <p:spPr bwMode="auto">
          <a:xfrm>
            <a:off x="5785744" y="2636912"/>
            <a:ext cx="3358256" cy="3972989"/>
          </a:xfrm>
          <a:prstGeom prst="rect">
            <a:avLst/>
          </a:prstGeom>
          <a:noFill/>
          <a:ln>
            <a:noFill/>
          </a:ln>
        </p:spPr>
      </p:pic>
      <p:pic>
        <p:nvPicPr>
          <p:cNvPr id="8" name="Afbeelding 7" descr="image.png"/>
          <p:cNvPicPr>
            <a:picLocks noChangeAspect="1"/>
          </p:cNvPicPr>
          <p:nvPr/>
        </p:nvPicPr>
        <p:blipFill>
          <a:blip r:embed="rId6" cstate="print"/>
          <a:stretch>
            <a:fillRect/>
          </a:stretch>
        </p:blipFill>
        <p:spPr>
          <a:xfrm>
            <a:off x="899592" y="3212976"/>
            <a:ext cx="2785492" cy="3249741"/>
          </a:xfrm>
          <a:prstGeom prst="rect">
            <a:avLst/>
          </a:prstGeom>
        </p:spPr>
      </p:pic>
      <p:pic>
        <p:nvPicPr>
          <p:cNvPr id="2" name="Audio 1">
            <a:hlinkClick r:id="" action="ppaction://media"/>
            <a:extLst>
              <a:ext uri="{FF2B5EF4-FFF2-40B4-BE49-F238E27FC236}">
                <a16:creationId xmlns:a16="http://schemas.microsoft.com/office/drawing/2014/main" id="{B798F4E1-9FF0-4439-8678-F07E40D2411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413523838"/>
      </p:ext>
    </p:extLst>
  </p:cSld>
  <p:clrMapOvr>
    <a:masterClrMapping/>
  </p:clrMapOvr>
  <p:transition spd="med" advTm="332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O_POC-ROC_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640</Words>
  <Application>Microsoft Office PowerPoint</Application>
  <PresentationFormat>Diavoorstelling (4:3)</PresentationFormat>
  <Paragraphs>63</Paragraphs>
  <Slides>7</Slides>
  <Notes>5</Notes>
  <HiddenSlides>0</HiddenSlides>
  <MMClips>7</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7</vt:i4>
      </vt:variant>
    </vt:vector>
  </HeadingPairs>
  <TitlesOfParts>
    <vt:vector size="14" baseType="lpstr">
      <vt:lpstr>Arial</vt:lpstr>
      <vt:lpstr>Calibri</vt:lpstr>
      <vt:lpstr>latoregular</vt:lpstr>
      <vt:lpstr>Times New Roman</vt:lpstr>
      <vt:lpstr>Wingdings</vt:lpstr>
      <vt:lpstr>Kantoorthema</vt:lpstr>
      <vt:lpstr>GO_POC-ROC_1</vt:lpstr>
      <vt:lpstr>Naar het secundair onderwijs</vt:lpstr>
      <vt:lpstr>Inschrijven in een school </vt:lpstr>
      <vt:lpstr>Voorrang? </vt:lpstr>
      <vt:lpstr>Inschrijven in een school</vt:lpstr>
      <vt:lpstr>Gewoon gaan inschrijven</vt:lpstr>
      <vt:lpstr>Aanmeldingsysteem</vt:lpstr>
      <vt:lpstr>PowerPoint-presentatie</vt:lpstr>
    </vt:vector>
  </TitlesOfParts>
  <Company>CLB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na BaO - versie alle netten</dc:title>
  <dc:creator>Maja</dc:creator>
  <cp:lastModifiedBy>Anneleen Steensels</cp:lastModifiedBy>
  <cp:revision>1164</cp:revision>
  <dcterms:created xsi:type="dcterms:W3CDTF">2003-11-19T12:46:44Z</dcterms:created>
  <dcterms:modified xsi:type="dcterms:W3CDTF">2022-01-27T11:21:36Z</dcterms:modified>
</cp:coreProperties>
</file>