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1"/>
    <p:sldMasterId id="2147483815" r:id="rId2"/>
  </p:sldMasterIdLst>
  <p:notesMasterIdLst>
    <p:notesMasterId r:id="rId25"/>
  </p:notesMasterIdLst>
  <p:handoutMasterIdLst>
    <p:handoutMasterId r:id="rId26"/>
  </p:handoutMasterIdLst>
  <p:sldIdLst>
    <p:sldId id="532" r:id="rId3"/>
    <p:sldId id="540" r:id="rId4"/>
    <p:sldId id="625" r:id="rId5"/>
    <p:sldId id="626" r:id="rId6"/>
    <p:sldId id="627" r:id="rId7"/>
    <p:sldId id="628" r:id="rId8"/>
    <p:sldId id="629" r:id="rId9"/>
    <p:sldId id="630" r:id="rId10"/>
    <p:sldId id="631" r:id="rId11"/>
    <p:sldId id="638" r:id="rId12"/>
    <p:sldId id="639" r:id="rId13"/>
    <p:sldId id="640" r:id="rId14"/>
    <p:sldId id="641" r:id="rId15"/>
    <p:sldId id="642" r:id="rId16"/>
    <p:sldId id="643" r:id="rId17"/>
    <p:sldId id="645" r:id="rId18"/>
    <p:sldId id="632" r:id="rId19"/>
    <p:sldId id="633" r:id="rId20"/>
    <p:sldId id="634" r:id="rId21"/>
    <p:sldId id="635" r:id="rId22"/>
    <p:sldId id="637" r:id="rId23"/>
    <p:sldId id="624" r:id="rId24"/>
  </p:sldIdLst>
  <p:sldSz cx="9144000" cy="6858000" type="screen4x3"/>
  <p:notesSz cx="6669088" cy="9872663"/>
  <p:defaultTex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Naamloze sectie" id="{B04E43C0-3FDA-409C-9594-79AB8740395C}">
          <p14:sldIdLst>
            <p14:sldId id="532"/>
            <p14:sldId id="540"/>
            <p14:sldId id="625"/>
            <p14:sldId id="626"/>
            <p14:sldId id="627"/>
            <p14:sldId id="628"/>
            <p14:sldId id="629"/>
            <p14:sldId id="630"/>
            <p14:sldId id="631"/>
            <p14:sldId id="638"/>
            <p14:sldId id="639"/>
            <p14:sldId id="640"/>
            <p14:sldId id="641"/>
            <p14:sldId id="642"/>
            <p14:sldId id="643"/>
            <p14:sldId id="645"/>
            <p14:sldId id="632"/>
            <p14:sldId id="633"/>
            <p14:sldId id="634"/>
            <p14:sldId id="635"/>
            <p14:sldId id="637"/>
            <p14:sldId id="62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96">
          <p15:clr>
            <a:srgbClr val="A4A3A4"/>
          </p15:clr>
        </p15:guide>
        <p15:guide id="2" pos="2099">
          <p15:clr>
            <a:srgbClr val="A4A3A4"/>
          </p15:clr>
        </p15:guide>
        <p15:guide id="3" orient="horz" pos="3108">
          <p15:clr>
            <a:srgbClr val="A4A3A4"/>
          </p15:clr>
        </p15:guide>
        <p15:guide id="4"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CB01"/>
    <a:srgbClr val="00FF99"/>
    <a:srgbClr val="66FF99"/>
    <a:srgbClr val="6AEE58"/>
    <a:srgbClr val="55ED41"/>
    <a:srgbClr val="29C614"/>
    <a:srgbClr val="007434"/>
    <a:srgbClr val="82BBB0"/>
    <a:srgbClr val="26B612"/>
    <a:srgbClr val="9FF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EB2984-9065-479C-8E4E-BF6042BBE0DE}" v="94" dt="2022-01-27T10:56:26.879"/>
    <p1510:client id="{B3D28BB5-0051-4B68-BBC6-5FDC07F92D4D}" v="2" dt="2022-01-27T11:33:27.20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03" autoAdjust="0"/>
    <p:restoredTop sz="78580" autoAdjust="0"/>
  </p:normalViewPr>
  <p:slideViewPr>
    <p:cSldViewPr>
      <p:cViewPr varScale="1">
        <p:scale>
          <a:sx n="71" d="100"/>
          <a:sy n="71" d="100"/>
        </p:scale>
        <p:origin x="1810" y="62"/>
      </p:cViewPr>
      <p:guideLst>
        <p:guide orient="horz" pos="2160"/>
        <p:guide pos="2880"/>
      </p:guideLst>
    </p:cSldViewPr>
  </p:slideViewPr>
  <p:outlineViewPr>
    <p:cViewPr>
      <p:scale>
        <a:sx n="50" d="100"/>
        <a:sy n="50" d="100"/>
      </p:scale>
      <p:origin x="0" y="1008"/>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42" d="100"/>
          <a:sy n="42" d="100"/>
        </p:scale>
        <p:origin x="-942" y="-120"/>
      </p:cViewPr>
      <p:guideLst>
        <p:guide orient="horz" pos="3096"/>
        <p:guide pos="2099"/>
        <p:guide orient="horz" pos="3108"/>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leen Steensels" userId="c347d2a1-eaa5-4d18-b1ff-d304b713d099" providerId="ADAL" clId="{B3D28BB5-0051-4B68-BBC6-5FDC07F92D4D}"/>
    <pc:docChg chg="custSel modSld">
      <pc:chgData name="Anneleen Steensels" userId="c347d2a1-eaa5-4d18-b1ff-d304b713d099" providerId="ADAL" clId="{B3D28BB5-0051-4B68-BBC6-5FDC07F92D4D}" dt="2022-01-27T11:33:27.209" v="11"/>
      <pc:docMkLst>
        <pc:docMk/>
      </pc:docMkLst>
      <pc:sldChg chg="addSp delSp modSp mod">
        <pc:chgData name="Anneleen Steensels" userId="c347d2a1-eaa5-4d18-b1ff-d304b713d099" providerId="ADAL" clId="{B3D28BB5-0051-4B68-BBC6-5FDC07F92D4D}" dt="2022-01-27T11:33:08.028" v="7" actId="14100"/>
        <pc:sldMkLst>
          <pc:docMk/>
          <pc:sldMk cId="3151426184" sldId="641"/>
        </pc:sldMkLst>
        <pc:spChg chg="add del">
          <ac:chgData name="Anneleen Steensels" userId="c347d2a1-eaa5-4d18-b1ff-d304b713d099" providerId="ADAL" clId="{B3D28BB5-0051-4B68-BBC6-5FDC07F92D4D}" dt="2022-01-27T11:32:46.341" v="1" actId="478"/>
          <ac:spMkLst>
            <pc:docMk/>
            <pc:sldMk cId="3151426184" sldId="641"/>
            <ac:spMk id="2" creationId="{93C73530-E72C-4B22-9294-1D5F2ADB9A2B}"/>
          </ac:spMkLst>
        </pc:spChg>
        <pc:spChg chg="add mod">
          <ac:chgData name="Anneleen Steensels" userId="c347d2a1-eaa5-4d18-b1ff-d304b713d099" providerId="ADAL" clId="{B3D28BB5-0051-4B68-BBC6-5FDC07F92D4D}" dt="2022-01-27T11:33:08.028" v="7" actId="14100"/>
          <ac:spMkLst>
            <pc:docMk/>
            <pc:sldMk cId="3151426184" sldId="641"/>
            <ac:spMk id="4" creationId="{4FAE03DB-D0D1-45BA-B747-02E267AB2865}"/>
          </ac:spMkLst>
        </pc:spChg>
        <pc:picChg chg="mod">
          <ac:chgData name="Anneleen Steensels" userId="c347d2a1-eaa5-4d18-b1ff-d304b713d099" providerId="ADAL" clId="{B3D28BB5-0051-4B68-BBC6-5FDC07F92D4D}" dt="2022-01-27T11:32:57.823" v="5" actId="1076"/>
          <ac:picMkLst>
            <pc:docMk/>
            <pc:sldMk cId="3151426184" sldId="641"/>
            <ac:picMk id="5" creationId="{95AC6251-26D4-49E0-9FCD-2DA9BA6EE77E}"/>
          </ac:picMkLst>
        </pc:picChg>
      </pc:sldChg>
      <pc:sldChg chg="addSp modSp mod modAnim">
        <pc:chgData name="Anneleen Steensels" userId="c347d2a1-eaa5-4d18-b1ff-d304b713d099" providerId="ADAL" clId="{B3D28BB5-0051-4B68-BBC6-5FDC07F92D4D}" dt="2022-01-27T11:33:27.209" v="11"/>
        <pc:sldMkLst>
          <pc:docMk/>
          <pc:sldMk cId="455314644" sldId="642"/>
        </pc:sldMkLst>
        <pc:spChg chg="add mod">
          <ac:chgData name="Anneleen Steensels" userId="c347d2a1-eaa5-4d18-b1ff-d304b713d099" providerId="ADAL" clId="{B3D28BB5-0051-4B68-BBC6-5FDC07F92D4D}" dt="2022-01-27T11:33:19.270" v="9" actId="14100"/>
          <ac:spMkLst>
            <pc:docMk/>
            <pc:sldMk cId="455314644" sldId="642"/>
            <ac:spMk id="3" creationId="{E87583F3-ED97-441E-8851-8EC42DE1F8F0}"/>
          </ac:spMkLst>
        </pc:spChg>
      </pc:sldChg>
    </pc:docChg>
  </pc:docChgLst>
  <pc:docChgLst>
    <pc:chgData name="Anneleen Steensels" userId="c347d2a1-eaa5-4d18-b1ff-d304b713d099" providerId="ADAL" clId="{19EB2984-9065-479C-8E4E-BF6042BBE0DE}"/>
    <pc:docChg chg="custSel addSld delSld modSld modSection">
      <pc:chgData name="Anneleen Steensels" userId="c347d2a1-eaa5-4d18-b1ff-d304b713d099" providerId="ADAL" clId="{19EB2984-9065-479C-8E4E-BF6042BBE0DE}" dt="2022-01-27T10:56:26.879" v="7486"/>
      <pc:docMkLst>
        <pc:docMk/>
      </pc:docMkLst>
      <pc:sldChg chg="addSp delSp modSp mod delAnim modNotesTx">
        <pc:chgData name="Anneleen Steensels" userId="c347d2a1-eaa5-4d18-b1ff-d304b713d099" providerId="ADAL" clId="{19EB2984-9065-479C-8E4E-BF6042BBE0DE}" dt="2022-01-27T10:43:03.439" v="7476"/>
        <pc:sldMkLst>
          <pc:docMk/>
          <pc:sldMk cId="757657378" sldId="532"/>
        </pc:sldMkLst>
        <pc:picChg chg="add mod">
          <ac:chgData name="Anneleen Steensels" userId="c347d2a1-eaa5-4d18-b1ff-d304b713d099" providerId="ADAL" clId="{19EB2984-9065-479C-8E4E-BF6042BBE0DE}" dt="2022-01-27T10:43:03.439" v="7476"/>
          <ac:picMkLst>
            <pc:docMk/>
            <pc:sldMk cId="757657378" sldId="532"/>
            <ac:picMk id="3" creationId="{B0AA7086-BC63-498D-8A7B-216889B9E619}"/>
          </ac:picMkLst>
        </pc:picChg>
        <pc:picChg chg="del mod">
          <ac:chgData name="Anneleen Steensels" userId="c347d2a1-eaa5-4d18-b1ff-d304b713d099" providerId="ADAL" clId="{19EB2984-9065-479C-8E4E-BF6042BBE0DE}" dt="2022-01-27T08:27:03.740" v="337" actId="478"/>
          <ac:picMkLst>
            <pc:docMk/>
            <pc:sldMk cId="757657378" sldId="532"/>
            <ac:picMk id="3" creationId="{F0509DA8-B80C-404C-96CA-2322580F7B71}"/>
          </ac:picMkLst>
        </pc:picChg>
        <pc:picChg chg="del mod">
          <ac:chgData name="Anneleen Steensels" userId="c347d2a1-eaa5-4d18-b1ff-d304b713d099" providerId="ADAL" clId="{19EB2984-9065-479C-8E4E-BF6042BBE0DE}" dt="2022-01-27T08:31:21.647" v="339" actId="478"/>
          <ac:picMkLst>
            <pc:docMk/>
            <pc:sldMk cId="757657378" sldId="532"/>
            <ac:picMk id="5" creationId="{079DB79A-36CA-4D44-9670-E769BD187A93}"/>
          </ac:picMkLst>
        </pc:picChg>
        <pc:picChg chg="del mod">
          <ac:chgData name="Anneleen Steensels" userId="c347d2a1-eaa5-4d18-b1ff-d304b713d099" providerId="ADAL" clId="{19EB2984-9065-479C-8E4E-BF6042BBE0DE}" dt="2022-01-27T09:03:41.203" v="2744" actId="478"/>
          <ac:picMkLst>
            <pc:docMk/>
            <pc:sldMk cId="757657378" sldId="532"/>
            <ac:picMk id="6" creationId="{598AD6F5-C67D-4970-B70D-F858571F6A44}"/>
          </ac:picMkLst>
        </pc:picChg>
        <pc:picChg chg="del mod">
          <ac:chgData name="Anneleen Steensels" userId="c347d2a1-eaa5-4d18-b1ff-d304b713d099" providerId="ADAL" clId="{19EB2984-9065-479C-8E4E-BF6042BBE0DE}" dt="2022-01-27T10:39:53.921" v="7454" actId="478"/>
          <ac:picMkLst>
            <pc:docMk/>
            <pc:sldMk cId="757657378" sldId="532"/>
            <ac:picMk id="7" creationId="{C4E93E35-D016-4E3B-922C-CB8337955F05}"/>
          </ac:picMkLst>
        </pc:picChg>
      </pc:sldChg>
      <pc:sldChg chg="addSp delSp modSp mod delAnim modNotesTx">
        <pc:chgData name="Anneleen Steensels" userId="c347d2a1-eaa5-4d18-b1ff-d304b713d099" providerId="ADAL" clId="{19EB2984-9065-479C-8E4E-BF6042BBE0DE}" dt="2022-01-27T10:43:03.439" v="7476"/>
        <pc:sldMkLst>
          <pc:docMk/>
          <pc:sldMk cId="1926622369" sldId="540"/>
        </pc:sldMkLst>
        <pc:spChg chg="mod">
          <ac:chgData name="Anneleen Steensels" userId="c347d2a1-eaa5-4d18-b1ff-d304b713d099" providerId="ADAL" clId="{19EB2984-9065-479C-8E4E-BF6042BBE0DE}" dt="2022-01-27T07:31:49.627" v="42" actId="1076"/>
          <ac:spMkLst>
            <pc:docMk/>
            <pc:sldMk cId="1926622369" sldId="540"/>
            <ac:spMk id="2" creationId="{00000000-0000-0000-0000-000000000000}"/>
          </ac:spMkLst>
        </pc:spChg>
        <pc:spChg chg="mod">
          <ac:chgData name="Anneleen Steensels" userId="c347d2a1-eaa5-4d18-b1ff-d304b713d099" providerId="ADAL" clId="{19EB2984-9065-479C-8E4E-BF6042BBE0DE}" dt="2022-01-27T07:31:18.123" v="17" actId="1076"/>
          <ac:spMkLst>
            <pc:docMk/>
            <pc:sldMk cId="1926622369" sldId="540"/>
            <ac:spMk id="3" creationId="{F120EA93-67C6-453B-880D-5CFF4547CEC0}"/>
          </ac:spMkLst>
        </pc:spChg>
        <pc:picChg chg="del mod">
          <ac:chgData name="Anneleen Steensels" userId="c347d2a1-eaa5-4d18-b1ff-d304b713d099" providerId="ADAL" clId="{19EB2984-9065-479C-8E4E-BF6042BBE0DE}" dt="2022-01-27T07:30:48.800" v="11" actId="478"/>
          <ac:picMkLst>
            <pc:docMk/>
            <pc:sldMk cId="1926622369" sldId="540"/>
            <ac:picMk id="4" creationId="{00000000-0000-0000-0000-000000000000}"/>
          </ac:picMkLst>
        </pc:picChg>
        <pc:picChg chg="del">
          <ac:chgData name="Anneleen Steensels" userId="c347d2a1-eaa5-4d18-b1ff-d304b713d099" providerId="ADAL" clId="{19EB2984-9065-479C-8E4E-BF6042BBE0DE}" dt="2022-01-27T08:33:30.498" v="341" actId="478"/>
          <ac:picMkLst>
            <pc:docMk/>
            <pc:sldMk cId="1926622369" sldId="540"/>
            <ac:picMk id="4" creationId="{8634963C-643B-42E8-B432-4F29D649838F}"/>
          </ac:picMkLst>
        </pc:picChg>
        <pc:picChg chg="add mod">
          <ac:chgData name="Anneleen Steensels" userId="c347d2a1-eaa5-4d18-b1ff-d304b713d099" providerId="ADAL" clId="{19EB2984-9065-479C-8E4E-BF6042BBE0DE}" dt="2022-01-27T10:43:03.439" v="7476"/>
          <ac:picMkLst>
            <pc:docMk/>
            <pc:sldMk cId="1926622369" sldId="540"/>
            <ac:picMk id="4" creationId="{B473D7EF-6F5D-4679-A8D1-A2CEA93AA0CD}"/>
          </ac:picMkLst>
        </pc:picChg>
        <pc:picChg chg="del mod">
          <ac:chgData name="Anneleen Steensels" userId="c347d2a1-eaa5-4d18-b1ff-d304b713d099" providerId="ADAL" clId="{19EB2984-9065-479C-8E4E-BF6042BBE0DE}" dt="2022-01-27T08:35:20.408" v="343" actId="478"/>
          <ac:picMkLst>
            <pc:docMk/>
            <pc:sldMk cId="1926622369" sldId="540"/>
            <ac:picMk id="5" creationId="{3566135A-0BD4-447A-82B3-FCA4894A1895}"/>
          </ac:picMkLst>
        </pc:picChg>
        <pc:picChg chg="add mod modCrop">
          <ac:chgData name="Anneleen Steensels" userId="c347d2a1-eaa5-4d18-b1ff-d304b713d099" providerId="ADAL" clId="{19EB2984-9065-479C-8E4E-BF6042BBE0DE}" dt="2022-01-27T07:34:54.835" v="73" actId="1076"/>
          <ac:picMkLst>
            <pc:docMk/>
            <pc:sldMk cId="1926622369" sldId="540"/>
            <ac:picMk id="6" creationId="{5AA95485-8B13-4D32-A5FC-33704A07F30A}"/>
          </ac:picMkLst>
        </pc:picChg>
        <pc:picChg chg="del mod">
          <ac:chgData name="Anneleen Steensels" userId="c347d2a1-eaa5-4d18-b1ff-d304b713d099" providerId="ADAL" clId="{19EB2984-9065-479C-8E4E-BF6042BBE0DE}" dt="2022-01-27T09:03:45.087" v="2745" actId="478"/>
          <ac:picMkLst>
            <pc:docMk/>
            <pc:sldMk cId="1926622369" sldId="540"/>
            <ac:picMk id="7" creationId="{50C48E16-A86F-402E-92F7-C11913ABD7B1}"/>
          </ac:picMkLst>
        </pc:picChg>
        <pc:picChg chg="del mod">
          <ac:chgData name="Anneleen Steensels" userId="c347d2a1-eaa5-4d18-b1ff-d304b713d099" providerId="ADAL" clId="{19EB2984-9065-479C-8E4E-BF6042BBE0DE}" dt="2022-01-27T10:39:56.770" v="7455" actId="478"/>
          <ac:picMkLst>
            <pc:docMk/>
            <pc:sldMk cId="1926622369" sldId="540"/>
            <ac:picMk id="8" creationId="{20BFAB7E-C8A1-41CA-AFAA-12728E1A078D}"/>
          </ac:picMkLst>
        </pc:picChg>
        <pc:picChg chg="mod">
          <ac:chgData name="Anneleen Steensels" userId="c347d2a1-eaa5-4d18-b1ff-d304b713d099" providerId="ADAL" clId="{19EB2984-9065-479C-8E4E-BF6042BBE0DE}" dt="2022-01-27T07:34:57.227" v="74" actId="1076"/>
          <ac:picMkLst>
            <pc:docMk/>
            <pc:sldMk cId="1926622369" sldId="540"/>
            <ac:picMk id="11" creationId="{00000000-0000-0000-0000-000000000000}"/>
          </ac:picMkLst>
        </pc:picChg>
        <pc:picChg chg="del">
          <ac:chgData name="Anneleen Steensels" userId="c347d2a1-eaa5-4d18-b1ff-d304b713d099" providerId="ADAL" clId="{19EB2984-9065-479C-8E4E-BF6042BBE0DE}" dt="2022-01-27T07:30:38.727" v="9" actId="478"/>
          <ac:picMkLst>
            <pc:docMk/>
            <pc:sldMk cId="1926622369" sldId="540"/>
            <ac:picMk id="2050" creationId="{00000000-0000-0000-0000-000000000000}"/>
          </ac:picMkLst>
        </pc:picChg>
      </pc:sldChg>
      <pc:sldChg chg="addSp delSp modSp mod delAnim modNotesTx">
        <pc:chgData name="Anneleen Steensels" userId="c347d2a1-eaa5-4d18-b1ff-d304b713d099" providerId="ADAL" clId="{19EB2984-9065-479C-8E4E-BF6042BBE0DE}" dt="2022-01-27T10:56:26.879" v="7486"/>
        <pc:sldMkLst>
          <pc:docMk/>
          <pc:sldMk cId="413523838" sldId="624"/>
        </pc:sldMkLst>
        <pc:picChg chg="del mod">
          <ac:chgData name="Anneleen Steensels" userId="c347d2a1-eaa5-4d18-b1ff-d304b713d099" providerId="ADAL" clId="{19EB2984-9065-479C-8E4E-BF6042BBE0DE}" dt="2022-01-27T10:41:08.270" v="7475" actId="478"/>
          <ac:picMkLst>
            <pc:docMk/>
            <pc:sldMk cId="413523838" sldId="624"/>
            <ac:picMk id="2" creationId="{44C872A2-A9A8-47B9-BCB6-D6AD735A05EC}"/>
          </ac:picMkLst>
        </pc:picChg>
        <pc:picChg chg="add mod">
          <ac:chgData name="Anneleen Steensels" userId="c347d2a1-eaa5-4d18-b1ff-d304b713d099" providerId="ADAL" clId="{19EB2984-9065-479C-8E4E-BF6042BBE0DE}" dt="2022-01-27T10:56:26.879" v="7486"/>
          <ac:picMkLst>
            <pc:docMk/>
            <pc:sldMk cId="413523838" sldId="624"/>
            <ac:picMk id="3" creationId="{8E0D0A5D-41EA-4409-90F6-192078F1A95A}"/>
          </ac:picMkLst>
        </pc:picChg>
      </pc:sldChg>
      <pc:sldChg chg="addSp delSp modSp mod delAnim modNotesTx">
        <pc:chgData name="Anneleen Steensels" userId="c347d2a1-eaa5-4d18-b1ff-d304b713d099" providerId="ADAL" clId="{19EB2984-9065-479C-8E4E-BF6042BBE0DE}" dt="2022-01-27T10:43:03.439" v="7476"/>
        <pc:sldMkLst>
          <pc:docMk/>
          <pc:sldMk cId="182511244" sldId="625"/>
        </pc:sldMkLst>
        <pc:spChg chg="mod">
          <ac:chgData name="Anneleen Steensels" userId="c347d2a1-eaa5-4d18-b1ff-d304b713d099" providerId="ADAL" clId="{19EB2984-9065-479C-8E4E-BF6042BBE0DE}" dt="2022-01-27T07:43:07.267" v="150" actId="1076"/>
          <ac:spMkLst>
            <pc:docMk/>
            <pc:sldMk cId="182511244" sldId="625"/>
            <ac:spMk id="6" creationId="{67E7F962-B305-4B50-98AB-53EF2D981AE2}"/>
          </ac:spMkLst>
        </pc:spChg>
        <pc:picChg chg="del mod">
          <ac:chgData name="Anneleen Steensels" userId="c347d2a1-eaa5-4d18-b1ff-d304b713d099" providerId="ADAL" clId="{19EB2984-9065-479C-8E4E-BF6042BBE0DE}" dt="2022-01-27T08:39:27.583" v="346" actId="478"/>
          <ac:picMkLst>
            <pc:docMk/>
            <pc:sldMk cId="182511244" sldId="625"/>
            <ac:picMk id="2" creationId="{BB7A5EAF-3869-406B-9F9F-42DEC7819C50}"/>
          </ac:picMkLst>
        </pc:picChg>
        <pc:picChg chg="del mod">
          <ac:chgData name="Anneleen Steensels" userId="c347d2a1-eaa5-4d18-b1ff-d304b713d099" providerId="ADAL" clId="{19EB2984-9065-479C-8E4E-BF6042BBE0DE}" dt="2022-01-27T10:39:59.794" v="7456" actId="478"/>
          <ac:picMkLst>
            <pc:docMk/>
            <pc:sldMk cId="182511244" sldId="625"/>
            <ac:picMk id="2" creationId="{F18EC5BD-5DF0-4494-9284-C0D5FC5970AA}"/>
          </ac:picMkLst>
        </pc:picChg>
        <pc:picChg chg="add mod">
          <ac:chgData name="Anneleen Steensels" userId="c347d2a1-eaa5-4d18-b1ff-d304b713d099" providerId="ADAL" clId="{19EB2984-9065-479C-8E4E-BF6042BBE0DE}" dt="2022-01-27T10:43:03.439" v="7476"/>
          <ac:picMkLst>
            <pc:docMk/>
            <pc:sldMk cId="182511244" sldId="625"/>
            <ac:picMk id="3" creationId="{447B9175-9AA3-427D-9E3C-792C92B8B8BD}"/>
          </ac:picMkLst>
        </pc:picChg>
        <pc:picChg chg="del mod">
          <ac:chgData name="Anneleen Steensels" userId="c347d2a1-eaa5-4d18-b1ff-d304b713d099" providerId="ADAL" clId="{19EB2984-9065-479C-8E4E-BF6042BBE0DE}" dt="2022-01-27T08:42:30.884" v="934" actId="478"/>
          <ac:picMkLst>
            <pc:docMk/>
            <pc:sldMk cId="182511244" sldId="625"/>
            <ac:picMk id="3" creationId="{FFBC5EE6-AA82-4775-8030-9F14CCEDD7DC}"/>
          </ac:picMkLst>
        </pc:picChg>
        <pc:picChg chg="del mod">
          <ac:chgData name="Anneleen Steensels" userId="c347d2a1-eaa5-4d18-b1ff-d304b713d099" providerId="ADAL" clId="{19EB2984-9065-479C-8E4E-BF6042BBE0DE}" dt="2022-01-27T09:03:49.636" v="2746" actId="478"/>
          <ac:picMkLst>
            <pc:docMk/>
            <pc:sldMk cId="182511244" sldId="625"/>
            <ac:picMk id="4" creationId="{9CF85F92-3A46-4CA6-9F45-090DF4F22AC8}"/>
          </ac:picMkLst>
        </pc:picChg>
        <pc:picChg chg="mod modCrop">
          <ac:chgData name="Anneleen Steensels" userId="c347d2a1-eaa5-4d18-b1ff-d304b713d099" providerId="ADAL" clId="{19EB2984-9065-479C-8E4E-BF6042BBE0DE}" dt="2022-01-27T07:43:05.419" v="149" actId="14100"/>
          <ac:picMkLst>
            <pc:docMk/>
            <pc:sldMk cId="182511244" sldId="625"/>
            <ac:picMk id="8" creationId="{0C15599D-688D-4E5D-A221-A58E8748F527}"/>
          </ac:picMkLst>
        </pc:picChg>
      </pc:sldChg>
      <pc:sldChg chg="addSp delSp modSp new mod modTransition delAnim modAnim modNotesTx">
        <pc:chgData name="Anneleen Steensels" userId="c347d2a1-eaa5-4d18-b1ff-d304b713d099" providerId="ADAL" clId="{19EB2984-9065-479C-8E4E-BF6042BBE0DE}" dt="2022-01-27T10:48:42.792" v="7481"/>
        <pc:sldMkLst>
          <pc:docMk/>
          <pc:sldMk cId="2134335736" sldId="626"/>
        </pc:sldMkLst>
        <pc:spChg chg="add mod">
          <ac:chgData name="Anneleen Steensels" userId="c347d2a1-eaa5-4d18-b1ff-d304b713d099" providerId="ADAL" clId="{19EB2984-9065-479C-8E4E-BF6042BBE0DE}" dt="2022-01-27T07:42:47.643" v="144" actId="1076"/>
          <ac:spMkLst>
            <pc:docMk/>
            <pc:sldMk cId="2134335736" sldId="626"/>
            <ac:spMk id="4" creationId="{6CC9ACBE-A309-426C-98CD-600117500487}"/>
          </ac:spMkLst>
        </pc:spChg>
        <pc:spChg chg="add mod">
          <ac:chgData name="Anneleen Steensels" userId="c347d2a1-eaa5-4d18-b1ff-d304b713d099" providerId="ADAL" clId="{19EB2984-9065-479C-8E4E-BF6042BBE0DE}" dt="2022-01-27T07:42:49.010" v="145" actId="1076"/>
          <ac:spMkLst>
            <pc:docMk/>
            <pc:sldMk cId="2134335736" sldId="626"/>
            <ac:spMk id="5" creationId="{88BEB413-702B-4617-9680-1A107BD8E0FA}"/>
          </ac:spMkLst>
        </pc:spChg>
        <pc:picChg chg="del mod">
          <ac:chgData name="Anneleen Steensels" userId="c347d2a1-eaa5-4d18-b1ff-d304b713d099" providerId="ADAL" clId="{19EB2984-9065-479C-8E4E-BF6042BBE0DE}" dt="2022-01-27T08:53:38.175" v="2305" actId="478"/>
          <ac:picMkLst>
            <pc:docMk/>
            <pc:sldMk cId="2134335736" sldId="626"/>
            <ac:picMk id="2" creationId="{3C122064-0C51-40A0-A3F5-AED5D8748EC7}"/>
          </ac:picMkLst>
        </pc:picChg>
        <pc:picChg chg="del mod">
          <ac:chgData name="Anneleen Steensels" userId="c347d2a1-eaa5-4d18-b1ff-d304b713d099" providerId="ADAL" clId="{19EB2984-9065-479C-8E4E-BF6042BBE0DE}" dt="2022-01-27T10:40:05.094" v="7457" actId="478"/>
          <ac:picMkLst>
            <pc:docMk/>
            <pc:sldMk cId="2134335736" sldId="626"/>
            <ac:picMk id="2" creationId="{4D14002F-4F40-43CF-A740-1BC8EFCAB0A7}"/>
          </ac:picMkLst>
        </pc:picChg>
        <pc:picChg chg="add mod modCrop">
          <ac:chgData name="Anneleen Steensels" userId="c347d2a1-eaa5-4d18-b1ff-d304b713d099" providerId="ADAL" clId="{19EB2984-9065-479C-8E4E-BF6042BBE0DE}" dt="2022-01-27T07:42:44.899" v="143" actId="14100"/>
          <ac:picMkLst>
            <pc:docMk/>
            <pc:sldMk cId="2134335736" sldId="626"/>
            <ac:picMk id="3" creationId="{ECF7F7F5-5789-4149-8CA2-5FEFE79D05BD}"/>
          </ac:picMkLst>
        </pc:picChg>
        <pc:picChg chg="del mod">
          <ac:chgData name="Anneleen Steensels" userId="c347d2a1-eaa5-4d18-b1ff-d304b713d099" providerId="ADAL" clId="{19EB2984-9065-479C-8E4E-BF6042BBE0DE}" dt="2022-01-27T09:03:52.855" v="2747" actId="478"/>
          <ac:picMkLst>
            <pc:docMk/>
            <pc:sldMk cId="2134335736" sldId="626"/>
            <ac:picMk id="6" creationId="{16D3BE3E-3FBD-4829-BD03-03CC69127BF6}"/>
          </ac:picMkLst>
        </pc:picChg>
        <pc:picChg chg="add del mod">
          <ac:chgData name="Anneleen Steensels" userId="c347d2a1-eaa5-4d18-b1ff-d304b713d099" providerId="ADAL" clId="{19EB2984-9065-479C-8E4E-BF6042BBE0DE}" dt="2022-01-27T10:44:38.088" v="7478"/>
          <ac:picMkLst>
            <pc:docMk/>
            <pc:sldMk cId="2134335736" sldId="626"/>
            <ac:picMk id="6" creationId="{9B340B26-72AB-4980-809B-0C5D83BC546C}"/>
          </ac:picMkLst>
        </pc:picChg>
        <pc:picChg chg="add del mod">
          <ac:chgData name="Anneleen Steensels" userId="c347d2a1-eaa5-4d18-b1ff-d304b713d099" providerId="ADAL" clId="{19EB2984-9065-479C-8E4E-BF6042BBE0DE}" dt="2022-01-27T10:45:05.971" v="7480"/>
          <ac:picMkLst>
            <pc:docMk/>
            <pc:sldMk cId="2134335736" sldId="626"/>
            <ac:picMk id="7" creationId="{234D0F9D-06E3-41AB-9CBD-A6527468320A}"/>
          </ac:picMkLst>
        </pc:picChg>
        <pc:picChg chg="add mod">
          <ac:chgData name="Anneleen Steensels" userId="c347d2a1-eaa5-4d18-b1ff-d304b713d099" providerId="ADAL" clId="{19EB2984-9065-479C-8E4E-BF6042BBE0DE}" dt="2022-01-27T10:48:42.792" v="7481"/>
          <ac:picMkLst>
            <pc:docMk/>
            <pc:sldMk cId="2134335736" sldId="626"/>
            <ac:picMk id="8" creationId="{3B3AECF4-5E7C-4CB9-9612-C8EDFC951FDA}"/>
          </ac:picMkLst>
        </pc:picChg>
      </pc:sldChg>
      <pc:sldChg chg="addSp delSp modSp new mod delAnim modNotesTx">
        <pc:chgData name="Anneleen Steensels" userId="c347d2a1-eaa5-4d18-b1ff-d304b713d099" providerId="ADAL" clId="{19EB2984-9065-479C-8E4E-BF6042BBE0DE}" dt="2022-01-27T10:48:42.792" v="7481"/>
        <pc:sldMkLst>
          <pc:docMk/>
          <pc:sldMk cId="961889178" sldId="627"/>
        </pc:sldMkLst>
        <pc:spChg chg="add mod">
          <ac:chgData name="Anneleen Steensels" userId="c347d2a1-eaa5-4d18-b1ff-d304b713d099" providerId="ADAL" clId="{19EB2984-9065-479C-8E4E-BF6042BBE0DE}" dt="2022-01-27T07:42:25.483" v="138" actId="1076"/>
          <ac:spMkLst>
            <pc:docMk/>
            <pc:sldMk cId="961889178" sldId="627"/>
            <ac:spMk id="4" creationId="{252A2B8C-CFDB-4B0B-BF3C-510DEB634A41}"/>
          </ac:spMkLst>
        </pc:spChg>
        <pc:picChg chg="del mod">
          <ac:chgData name="Anneleen Steensels" userId="c347d2a1-eaa5-4d18-b1ff-d304b713d099" providerId="ADAL" clId="{19EB2984-9065-479C-8E4E-BF6042BBE0DE}" dt="2022-01-27T09:00:24.256" v="2741" actId="478"/>
          <ac:picMkLst>
            <pc:docMk/>
            <pc:sldMk cId="961889178" sldId="627"/>
            <ac:picMk id="2" creationId="{128AE14C-161A-44D5-8FFE-77BFE043D398}"/>
          </ac:picMkLst>
        </pc:picChg>
        <pc:picChg chg="del mod">
          <ac:chgData name="Anneleen Steensels" userId="c347d2a1-eaa5-4d18-b1ff-d304b713d099" providerId="ADAL" clId="{19EB2984-9065-479C-8E4E-BF6042BBE0DE}" dt="2022-01-27T10:40:08.782" v="7458" actId="478"/>
          <ac:picMkLst>
            <pc:docMk/>
            <pc:sldMk cId="961889178" sldId="627"/>
            <ac:picMk id="2" creationId="{3ED680BE-6CD9-42B1-A3C1-6BFA6409F28B}"/>
          </ac:picMkLst>
        </pc:picChg>
        <pc:picChg chg="add mod modCrop">
          <ac:chgData name="Anneleen Steensels" userId="c347d2a1-eaa5-4d18-b1ff-d304b713d099" providerId="ADAL" clId="{19EB2984-9065-479C-8E4E-BF6042BBE0DE}" dt="2022-01-27T07:42:23.842" v="137" actId="14100"/>
          <ac:picMkLst>
            <pc:docMk/>
            <pc:sldMk cId="961889178" sldId="627"/>
            <ac:picMk id="3" creationId="{8788FAAA-1640-46B7-B302-E3BC748142D0}"/>
          </ac:picMkLst>
        </pc:picChg>
        <pc:picChg chg="add mod">
          <ac:chgData name="Anneleen Steensels" userId="c347d2a1-eaa5-4d18-b1ff-d304b713d099" providerId="ADAL" clId="{19EB2984-9065-479C-8E4E-BF6042BBE0DE}" dt="2022-01-27T10:48:42.792" v="7481"/>
          <ac:picMkLst>
            <pc:docMk/>
            <pc:sldMk cId="961889178" sldId="627"/>
            <ac:picMk id="5" creationId="{109CEB38-D16A-4349-8534-D0C2C3A6F874}"/>
          </ac:picMkLst>
        </pc:picChg>
        <pc:picChg chg="del">
          <ac:chgData name="Anneleen Steensels" userId="c347d2a1-eaa5-4d18-b1ff-d304b713d099" providerId="ADAL" clId="{19EB2984-9065-479C-8E4E-BF6042BBE0DE}" dt="2022-01-27T09:01:39.110" v="2742" actId="478"/>
          <ac:picMkLst>
            <pc:docMk/>
            <pc:sldMk cId="961889178" sldId="627"/>
            <ac:picMk id="5" creationId="{3A5989E6-7AAA-4CFA-B37B-4EDE984CF25D}"/>
          </ac:picMkLst>
        </pc:picChg>
        <pc:picChg chg="del mod">
          <ac:chgData name="Anneleen Steensels" userId="c347d2a1-eaa5-4d18-b1ff-d304b713d099" providerId="ADAL" clId="{19EB2984-9065-479C-8E4E-BF6042BBE0DE}" dt="2022-01-27T09:03:57.052" v="2748" actId="478"/>
          <ac:picMkLst>
            <pc:docMk/>
            <pc:sldMk cId="961889178" sldId="627"/>
            <ac:picMk id="6" creationId="{7702FA2E-068D-4A48-884C-87D16F6B5DDC}"/>
          </ac:picMkLst>
        </pc:picChg>
      </pc:sldChg>
      <pc:sldChg chg="addSp delSp modSp new mod delAnim modNotesTx">
        <pc:chgData name="Anneleen Steensels" userId="c347d2a1-eaa5-4d18-b1ff-d304b713d099" providerId="ADAL" clId="{19EB2984-9065-479C-8E4E-BF6042BBE0DE}" dt="2022-01-27T10:48:42.792" v="7481"/>
        <pc:sldMkLst>
          <pc:docMk/>
          <pc:sldMk cId="2652634017" sldId="628"/>
        </pc:sldMkLst>
        <pc:spChg chg="add mod">
          <ac:chgData name="Anneleen Steensels" userId="c347d2a1-eaa5-4d18-b1ff-d304b713d099" providerId="ADAL" clId="{19EB2984-9065-479C-8E4E-BF6042BBE0DE}" dt="2022-01-27T07:41:56.787" v="132" actId="1076"/>
          <ac:spMkLst>
            <pc:docMk/>
            <pc:sldMk cId="2652634017" sldId="628"/>
            <ac:spMk id="6" creationId="{41744E96-EC2F-419A-BBEE-68AA77F4C896}"/>
          </ac:spMkLst>
        </pc:spChg>
        <pc:picChg chg="del mod">
          <ac:chgData name="Anneleen Steensels" userId="c347d2a1-eaa5-4d18-b1ff-d304b713d099" providerId="ADAL" clId="{19EB2984-9065-479C-8E4E-BF6042BBE0DE}" dt="2022-01-27T10:40:11.930" v="7459" actId="478"/>
          <ac:picMkLst>
            <pc:docMk/>
            <pc:sldMk cId="2652634017" sldId="628"/>
            <ac:picMk id="2" creationId="{5FA3DF50-4C66-440B-B997-07E871C177A8}"/>
          </ac:picMkLst>
        </pc:picChg>
        <pc:picChg chg="add mod">
          <ac:chgData name="Anneleen Steensels" userId="c347d2a1-eaa5-4d18-b1ff-d304b713d099" providerId="ADAL" clId="{19EB2984-9065-479C-8E4E-BF6042BBE0DE}" dt="2022-01-27T10:48:42.792" v="7481"/>
          <ac:picMkLst>
            <pc:docMk/>
            <pc:sldMk cId="2652634017" sldId="628"/>
            <ac:picMk id="3" creationId="{26DA9B0F-B057-4AEA-A8FF-AF3FB3C650EF}"/>
          </ac:picMkLst>
        </pc:picChg>
        <pc:picChg chg="add del mod">
          <ac:chgData name="Anneleen Steensels" userId="c347d2a1-eaa5-4d18-b1ff-d304b713d099" providerId="ADAL" clId="{19EB2984-9065-479C-8E4E-BF6042BBE0DE}" dt="2022-01-27T07:33:31.926" v="51" actId="478"/>
          <ac:picMkLst>
            <pc:docMk/>
            <pc:sldMk cId="2652634017" sldId="628"/>
            <ac:picMk id="3" creationId="{CC35F91D-5846-436A-BC93-45A055EF9689}"/>
          </ac:picMkLst>
        </pc:picChg>
        <pc:picChg chg="add mod modCrop">
          <ac:chgData name="Anneleen Steensels" userId="c347d2a1-eaa5-4d18-b1ff-d304b713d099" providerId="ADAL" clId="{19EB2984-9065-479C-8E4E-BF6042BBE0DE}" dt="2022-01-27T07:41:55.017" v="131" actId="14100"/>
          <ac:picMkLst>
            <pc:docMk/>
            <pc:sldMk cId="2652634017" sldId="628"/>
            <ac:picMk id="5" creationId="{A5374D1E-2E52-414A-9C81-B78458DFFC74}"/>
          </ac:picMkLst>
        </pc:picChg>
      </pc:sldChg>
      <pc:sldChg chg="addSp delSp modSp new mod delAnim modNotesTx">
        <pc:chgData name="Anneleen Steensels" userId="c347d2a1-eaa5-4d18-b1ff-d304b713d099" providerId="ADAL" clId="{19EB2984-9065-479C-8E4E-BF6042BBE0DE}" dt="2022-01-27T10:48:42.792" v="7481"/>
        <pc:sldMkLst>
          <pc:docMk/>
          <pc:sldMk cId="556836782" sldId="629"/>
        </pc:sldMkLst>
        <pc:spChg chg="add mod">
          <ac:chgData name="Anneleen Steensels" userId="c347d2a1-eaa5-4d18-b1ff-d304b713d099" providerId="ADAL" clId="{19EB2984-9065-479C-8E4E-BF6042BBE0DE}" dt="2022-01-27T07:41:35.778" v="126" actId="1076"/>
          <ac:spMkLst>
            <pc:docMk/>
            <pc:sldMk cId="556836782" sldId="629"/>
            <ac:spMk id="4" creationId="{7CAA530A-77B3-48E0-82F0-E76860DB3D89}"/>
          </ac:spMkLst>
        </pc:spChg>
        <pc:picChg chg="del mod">
          <ac:chgData name="Anneleen Steensels" userId="c347d2a1-eaa5-4d18-b1ff-d304b713d099" providerId="ADAL" clId="{19EB2984-9065-479C-8E4E-BF6042BBE0DE}" dt="2022-01-27T10:40:15.034" v="7460" actId="478"/>
          <ac:picMkLst>
            <pc:docMk/>
            <pc:sldMk cId="556836782" sldId="629"/>
            <ac:picMk id="2" creationId="{F9936FDC-4B85-43A6-8148-5FCD8F821431}"/>
          </ac:picMkLst>
        </pc:picChg>
        <pc:picChg chg="add mod modCrop">
          <ac:chgData name="Anneleen Steensels" userId="c347d2a1-eaa5-4d18-b1ff-d304b713d099" providerId="ADAL" clId="{19EB2984-9065-479C-8E4E-BF6042BBE0DE}" dt="2022-01-27T07:41:33.482" v="125" actId="14100"/>
          <ac:picMkLst>
            <pc:docMk/>
            <pc:sldMk cId="556836782" sldId="629"/>
            <ac:picMk id="3" creationId="{DFB8E81A-00B0-4B6B-B852-17F217999080}"/>
          </ac:picMkLst>
        </pc:picChg>
        <pc:picChg chg="add mod">
          <ac:chgData name="Anneleen Steensels" userId="c347d2a1-eaa5-4d18-b1ff-d304b713d099" providerId="ADAL" clId="{19EB2984-9065-479C-8E4E-BF6042BBE0DE}" dt="2022-01-27T10:48:42.792" v="7481"/>
          <ac:picMkLst>
            <pc:docMk/>
            <pc:sldMk cId="556836782" sldId="629"/>
            <ac:picMk id="5" creationId="{BDC8AB82-E16C-446F-B4A3-998143AAE337}"/>
          </ac:picMkLst>
        </pc:picChg>
      </pc:sldChg>
      <pc:sldChg chg="addSp delSp modSp new mod delAnim modNotesTx">
        <pc:chgData name="Anneleen Steensels" userId="c347d2a1-eaa5-4d18-b1ff-d304b713d099" providerId="ADAL" clId="{19EB2984-9065-479C-8E4E-BF6042BBE0DE}" dt="2022-01-27T10:50:33.081" v="7483"/>
        <pc:sldMkLst>
          <pc:docMk/>
          <pc:sldMk cId="4145997664" sldId="630"/>
        </pc:sldMkLst>
        <pc:spChg chg="add mod">
          <ac:chgData name="Anneleen Steensels" userId="c347d2a1-eaa5-4d18-b1ff-d304b713d099" providerId="ADAL" clId="{19EB2984-9065-479C-8E4E-BF6042BBE0DE}" dt="2022-01-27T07:41:13.706" v="121" actId="1076"/>
          <ac:spMkLst>
            <pc:docMk/>
            <pc:sldMk cId="4145997664" sldId="630"/>
            <ac:spMk id="4" creationId="{E8BC0232-977B-4753-AD53-11D09BBF8C6E}"/>
          </ac:spMkLst>
        </pc:spChg>
        <pc:picChg chg="del mod">
          <ac:chgData name="Anneleen Steensels" userId="c347d2a1-eaa5-4d18-b1ff-d304b713d099" providerId="ADAL" clId="{19EB2984-9065-479C-8E4E-BF6042BBE0DE}" dt="2022-01-27T10:40:18.830" v="7461" actId="478"/>
          <ac:picMkLst>
            <pc:docMk/>
            <pc:sldMk cId="4145997664" sldId="630"/>
            <ac:picMk id="2" creationId="{4B09889C-719C-4759-A828-8629C2E00DAE}"/>
          </ac:picMkLst>
        </pc:picChg>
        <pc:picChg chg="add mod modCrop">
          <ac:chgData name="Anneleen Steensels" userId="c347d2a1-eaa5-4d18-b1ff-d304b713d099" providerId="ADAL" clId="{19EB2984-9065-479C-8E4E-BF6042BBE0DE}" dt="2022-01-27T07:41:11.610" v="120" actId="14100"/>
          <ac:picMkLst>
            <pc:docMk/>
            <pc:sldMk cId="4145997664" sldId="630"/>
            <ac:picMk id="3" creationId="{FE2A2ADD-6E0F-460A-8748-C9B0C43002EC}"/>
          </ac:picMkLst>
        </pc:picChg>
        <pc:picChg chg="add del mod">
          <ac:chgData name="Anneleen Steensels" userId="c347d2a1-eaa5-4d18-b1ff-d304b713d099" providerId="ADAL" clId="{19EB2984-9065-479C-8E4E-BF6042BBE0DE}" dt="2022-01-27T10:50:33.081" v="7483"/>
          <ac:picMkLst>
            <pc:docMk/>
            <pc:sldMk cId="4145997664" sldId="630"/>
            <ac:picMk id="5" creationId="{DB6C1A46-53E7-4266-ACF3-EF7CED60A67F}"/>
          </ac:picMkLst>
        </pc:picChg>
        <pc:picChg chg="add mod">
          <ac:chgData name="Anneleen Steensels" userId="c347d2a1-eaa5-4d18-b1ff-d304b713d099" providerId="ADAL" clId="{19EB2984-9065-479C-8E4E-BF6042BBE0DE}" dt="2022-01-27T10:50:33.081" v="7483"/>
          <ac:picMkLst>
            <pc:docMk/>
            <pc:sldMk cId="4145997664" sldId="630"/>
            <ac:picMk id="6" creationId="{70592638-D7FF-4846-BDAD-B0024CA0D26E}"/>
          </ac:picMkLst>
        </pc:picChg>
      </pc:sldChg>
      <pc:sldChg chg="addSp delSp modSp new mod modTransition delAnim modAnim modNotesTx">
        <pc:chgData name="Anneleen Steensels" userId="c347d2a1-eaa5-4d18-b1ff-d304b713d099" providerId="ADAL" clId="{19EB2984-9065-479C-8E4E-BF6042BBE0DE}" dt="2022-01-27T10:50:33.081" v="7483"/>
        <pc:sldMkLst>
          <pc:docMk/>
          <pc:sldMk cId="1664998736" sldId="631"/>
        </pc:sldMkLst>
        <pc:spChg chg="add del mod">
          <ac:chgData name="Anneleen Steensels" userId="c347d2a1-eaa5-4d18-b1ff-d304b713d099" providerId="ADAL" clId="{19EB2984-9065-479C-8E4E-BF6042BBE0DE}" dt="2022-01-27T07:45:44.830" v="159" actId="478"/>
          <ac:spMkLst>
            <pc:docMk/>
            <pc:sldMk cId="1664998736" sldId="631"/>
            <ac:spMk id="6" creationId="{52418441-391B-4ED7-854E-6B2E24D4F25F}"/>
          </ac:spMkLst>
        </pc:spChg>
        <pc:picChg chg="del mod">
          <ac:chgData name="Anneleen Steensels" userId="c347d2a1-eaa5-4d18-b1ff-d304b713d099" providerId="ADAL" clId="{19EB2984-9065-479C-8E4E-BF6042BBE0DE}" dt="2022-01-27T10:40:22.646" v="7462" actId="478"/>
          <ac:picMkLst>
            <pc:docMk/>
            <pc:sldMk cId="1664998736" sldId="631"/>
            <ac:picMk id="2" creationId="{AD6FFCBE-DA1A-48CD-87ED-56BE51A383B1}"/>
          </ac:picMkLst>
        </pc:picChg>
        <pc:picChg chg="add mod modCrop">
          <ac:chgData name="Anneleen Steensels" userId="c347d2a1-eaa5-4d18-b1ff-d304b713d099" providerId="ADAL" clId="{19EB2984-9065-479C-8E4E-BF6042BBE0DE}" dt="2022-01-27T09:56:55.120" v="4328" actId="732"/>
          <ac:picMkLst>
            <pc:docMk/>
            <pc:sldMk cId="1664998736" sldId="631"/>
            <ac:picMk id="3" creationId="{A9CE0AA4-46EC-4773-AB95-7EE972DF5984}"/>
          </ac:picMkLst>
        </pc:picChg>
        <pc:picChg chg="add del mod">
          <ac:chgData name="Anneleen Steensels" userId="c347d2a1-eaa5-4d18-b1ff-d304b713d099" providerId="ADAL" clId="{19EB2984-9065-479C-8E4E-BF6042BBE0DE}" dt="2022-01-27T10:48:44.882" v="7482"/>
          <ac:picMkLst>
            <pc:docMk/>
            <pc:sldMk cId="1664998736" sldId="631"/>
            <ac:picMk id="4" creationId="{77AE464C-9995-4314-801D-74419B49A3C1}"/>
          </ac:picMkLst>
        </pc:picChg>
        <pc:picChg chg="add mod ord modCrop">
          <ac:chgData name="Anneleen Steensels" userId="c347d2a1-eaa5-4d18-b1ff-d304b713d099" providerId="ADAL" clId="{19EB2984-9065-479C-8E4E-BF6042BBE0DE}" dt="2022-01-27T07:43:38.954" v="151" actId="171"/>
          <ac:picMkLst>
            <pc:docMk/>
            <pc:sldMk cId="1664998736" sldId="631"/>
            <ac:picMk id="5" creationId="{596162F2-8ADF-48CB-A35B-1B03B8533946}"/>
          </ac:picMkLst>
        </pc:picChg>
        <pc:picChg chg="add mod">
          <ac:chgData name="Anneleen Steensels" userId="c347d2a1-eaa5-4d18-b1ff-d304b713d099" providerId="ADAL" clId="{19EB2984-9065-479C-8E4E-BF6042BBE0DE}" dt="2022-01-27T10:50:33.081" v="7483"/>
          <ac:picMkLst>
            <pc:docMk/>
            <pc:sldMk cId="1664998736" sldId="631"/>
            <ac:picMk id="6" creationId="{999D62B6-2944-4571-B477-57785A5B303B}"/>
          </ac:picMkLst>
        </pc:picChg>
      </pc:sldChg>
      <pc:sldChg chg="addSp delSp modSp new mod delAnim modNotesTx">
        <pc:chgData name="Anneleen Steensels" userId="c347d2a1-eaa5-4d18-b1ff-d304b713d099" providerId="ADAL" clId="{19EB2984-9065-479C-8E4E-BF6042BBE0DE}" dt="2022-01-27T10:56:26.879" v="7486"/>
        <pc:sldMkLst>
          <pc:docMk/>
          <pc:sldMk cId="286522129" sldId="632"/>
        </pc:sldMkLst>
        <pc:spChg chg="add mod">
          <ac:chgData name="Anneleen Steensels" userId="c347d2a1-eaa5-4d18-b1ff-d304b713d099" providerId="ADAL" clId="{19EB2984-9065-479C-8E4E-BF6042BBE0DE}" dt="2022-01-27T07:46:44.019" v="171" actId="1076"/>
          <ac:spMkLst>
            <pc:docMk/>
            <pc:sldMk cId="286522129" sldId="632"/>
            <ac:spMk id="4" creationId="{0ADFDE2E-980C-4E42-8F2A-749CCCC13572}"/>
          </ac:spMkLst>
        </pc:spChg>
        <pc:picChg chg="del mod">
          <ac:chgData name="Anneleen Steensels" userId="c347d2a1-eaa5-4d18-b1ff-d304b713d099" providerId="ADAL" clId="{19EB2984-9065-479C-8E4E-BF6042BBE0DE}" dt="2022-01-27T10:40:52.851" v="7470" actId="478"/>
          <ac:picMkLst>
            <pc:docMk/>
            <pc:sldMk cId="286522129" sldId="632"/>
            <ac:picMk id="2" creationId="{80C62912-7358-4142-B23C-8A446DE428C3}"/>
          </ac:picMkLst>
        </pc:picChg>
        <pc:picChg chg="add mod modCrop">
          <ac:chgData name="Anneleen Steensels" userId="c347d2a1-eaa5-4d18-b1ff-d304b713d099" providerId="ADAL" clId="{19EB2984-9065-479C-8E4E-BF6042BBE0DE}" dt="2022-01-27T07:46:35.923" v="169" actId="1076"/>
          <ac:picMkLst>
            <pc:docMk/>
            <pc:sldMk cId="286522129" sldId="632"/>
            <ac:picMk id="3" creationId="{8A8B9933-BB62-465F-B0BF-F4100BB07F6B}"/>
          </ac:picMkLst>
        </pc:picChg>
        <pc:picChg chg="add mod">
          <ac:chgData name="Anneleen Steensels" userId="c347d2a1-eaa5-4d18-b1ff-d304b713d099" providerId="ADAL" clId="{19EB2984-9065-479C-8E4E-BF6042BBE0DE}" dt="2022-01-27T10:56:26.879" v="7486"/>
          <ac:picMkLst>
            <pc:docMk/>
            <pc:sldMk cId="286522129" sldId="632"/>
            <ac:picMk id="5" creationId="{8923B8AA-DC47-498F-8029-84B18501558C}"/>
          </ac:picMkLst>
        </pc:picChg>
      </pc:sldChg>
      <pc:sldChg chg="addSp delSp modSp new mod delAnim modNotesTx">
        <pc:chgData name="Anneleen Steensels" userId="c347d2a1-eaa5-4d18-b1ff-d304b713d099" providerId="ADAL" clId="{19EB2984-9065-479C-8E4E-BF6042BBE0DE}" dt="2022-01-27T10:56:26.879" v="7486"/>
        <pc:sldMkLst>
          <pc:docMk/>
          <pc:sldMk cId="443697247" sldId="633"/>
        </pc:sldMkLst>
        <pc:spChg chg="add mod">
          <ac:chgData name="Anneleen Steensels" userId="c347d2a1-eaa5-4d18-b1ff-d304b713d099" providerId="ADAL" clId="{19EB2984-9065-479C-8E4E-BF6042BBE0DE}" dt="2022-01-27T07:52:29.018" v="217" actId="1076"/>
          <ac:spMkLst>
            <pc:docMk/>
            <pc:sldMk cId="443697247" sldId="633"/>
            <ac:spMk id="4" creationId="{0F6C761B-9637-4690-9F4A-CC50C661C2B7}"/>
          </ac:spMkLst>
        </pc:spChg>
        <pc:picChg chg="del mod">
          <ac:chgData name="Anneleen Steensels" userId="c347d2a1-eaa5-4d18-b1ff-d304b713d099" providerId="ADAL" clId="{19EB2984-9065-479C-8E4E-BF6042BBE0DE}" dt="2022-01-27T10:40:55.065" v="7471" actId="478"/>
          <ac:picMkLst>
            <pc:docMk/>
            <pc:sldMk cId="443697247" sldId="633"/>
            <ac:picMk id="2" creationId="{BE5B00FE-C73F-4518-9EAF-135B4C2544E3}"/>
          </ac:picMkLst>
        </pc:picChg>
        <pc:picChg chg="add mod modCrop">
          <ac:chgData name="Anneleen Steensels" userId="c347d2a1-eaa5-4d18-b1ff-d304b713d099" providerId="ADAL" clId="{19EB2984-9065-479C-8E4E-BF6042BBE0DE}" dt="2022-01-27T07:47:17.602" v="180" actId="14100"/>
          <ac:picMkLst>
            <pc:docMk/>
            <pc:sldMk cId="443697247" sldId="633"/>
            <ac:picMk id="3" creationId="{5B5996BD-4351-4EFB-9008-92FBB3AC5D1A}"/>
          </ac:picMkLst>
        </pc:picChg>
        <pc:picChg chg="add mod">
          <ac:chgData name="Anneleen Steensels" userId="c347d2a1-eaa5-4d18-b1ff-d304b713d099" providerId="ADAL" clId="{19EB2984-9065-479C-8E4E-BF6042BBE0DE}" dt="2022-01-27T10:56:26.879" v="7486"/>
          <ac:picMkLst>
            <pc:docMk/>
            <pc:sldMk cId="443697247" sldId="633"/>
            <ac:picMk id="5" creationId="{AF284A37-7061-4E99-9395-6691FC30C6AD}"/>
          </ac:picMkLst>
        </pc:picChg>
      </pc:sldChg>
      <pc:sldChg chg="addSp delSp modSp new mod delAnim modAnim modNotesTx">
        <pc:chgData name="Anneleen Steensels" userId="c347d2a1-eaa5-4d18-b1ff-d304b713d099" providerId="ADAL" clId="{19EB2984-9065-479C-8E4E-BF6042BBE0DE}" dt="2022-01-27T10:56:26.879" v="7486"/>
        <pc:sldMkLst>
          <pc:docMk/>
          <pc:sldMk cId="2431696202" sldId="634"/>
        </pc:sldMkLst>
        <pc:spChg chg="add mod">
          <ac:chgData name="Anneleen Steensels" userId="c347d2a1-eaa5-4d18-b1ff-d304b713d099" providerId="ADAL" clId="{19EB2984-9065-479C-8E4E-BF6042BBE0DE}" dt="2022-01-27T07:52:38.730" v="218" actId="1076"/>
          <ac:spMkLst>
            <pc:docMk/>
            <pc:sldMk cId="2431696202" sldId="634"/>
            <ac:spMk id="6" creationId="{5BF386B8-025A-4D77-A76E-4CE6779E3C0B}"/>
          </ac:spMkLst>
        </pc:spChg>
        <pc:picChg chg="del mod">
          <ac:chgData name="Anneleen Steensels" userId="c347d2a1-eaa5-4d18-b1ff-d304b713d099" providerId="ADAL" clId="{19EB2984-9065-479C-8E4E-BF6042BBE0DE}" dt="2022-01-27T10:29:06.948" v="6947" actId="478"/>
          <ac:picMkLst>
            <pc:docMk/>
            <pc:sldMk cId="2431696202" sldId="634"/>
            <ac:picMk id="2" creationId="{8E26C55E-EC68-468D-94EC-EDBA82587A8E}"/>
          </ac:picMkLst>
        </pc:picChg>
        <pc:picChg chg="add mod">
          <ac:chgData name="Anneleen Steensels" userId="c347d2a1-eaa5-4d18-b1ff-d304b713d099" providerId="ADAL" clId="{19EB2984-9065-479C-8E4E-BF6042BBE0DE}" dt="2022-01-27T10:56:26.879" v="7486"/>
          <ac:picMkLst>
            <pc:docMk/>
            <pc:sldMk cId="2431696202" sldId="634"/>
            <ac:picMk id="2" creationId="{C09D590C-4317-41C2-BDA8-B7033A3E1915}"/>
          </ac:picMkLst>
        </pc:picChg>
        <pc:picChg chg="add mod modCrop">
          <ac:chgData name="Anneleen Steensels" userId="c347d2a1-eaa5-4d18-b1ff-d304b713d099" providerId="ADAL" clId="{19EB2984-9065-479C-8E4E-BF6042BBE0DE}" dt="2022-01-27T07:48:45.386" v="192" actId="1076"/>
          <ac:picMkLst>
            <pc:docMk/>
            <pc:sldMk cId="2431696202" sldId="634"/>
            <ac:picMk id="3" creationId="{8BD800A0-2226-4A38-99B9-B5E090988F8A}"/>
          </ac:picMkLst>
        </pc:picChg>
        <pc:picChg chg="del mod">
          <ac:chgData name="Anneleen Steensels" userId="c347d2a1-eaa5-4d18-b1ff-d304b713d099" providerId="ADAL" clId="{19EB2984-9065-479C-8E4E-BF6042BBE0DE}" dt="2022-01-27T10:40:57.450" v="7472" actId="478"/>
          <ac:picMkLst>
            <pc:docMk/>
            <pc:sldMk cId="2431696202" sldId="634"/>
            <ac:picMk id="4" creationId="{1E16F716-3D9C-43E9-AD31-57F843312994}"/>
          </ac:picMkLst>
        </pc:picChg>
        <pc:picChg chg="add mod ord modCrop">
          <ac:chgData name="Anneleen Steensels" userId="c347d2a1-eaa5-4d18-b1ff-d304b713d099" providerId="ADAL" clId="{19EB2984-9065-479C-8E4E-BF6042BBE0DE}" dt="2022-01-27T07:50:07.916" v="203" actId="170"/>
          <ac:picMkLst>
            <pc:docMk/>
            <pc:sldMk cId="2431696202" sldId="634"/>
            <ac:picMk id="5" creationId="{BAE935A2-C6F9-4C0C-B4C5-1AFB5FCDF522}"/>
          </ac:picMkLst>
        </pc:picChg>
      </pc:sldChg>
      <pc:sldChg chg="addSp delSp modSp new mod delAnim modAnim modNotesTx">
        <pc:chgData name="Anneleen Steensels" userId="c347d2a1-eaa5-4d18-b1ff-d304b713d099" providerId="ADAL" clId="{19EB2984-9065-479C-8E4E-BF6042BBE0DE}" dt="2022-01-27T10:56:26.879" v="7486"/>
        <pc:sldMkLst>
          <pc:docMk/>
          <pc:sldMk cId="590026215" sldId="635"/>
        </pc:sldMkLst>
        <pc:spChg chg="add del mod">
          <ac:chgData name="Anneleen Steensels" userId="c347d2a1-eaa5-4d18-b1ff-d304b713d099" providerId="ADAL" clId="{19EB2984-9065-479C-8E4E-BF6042BBE0DE}" dt="2022-01-27T07:52:43.915" v="220" actId="478"/>
          <ac:spMkLst>
            <pc:docMk/>
            <pc:sldMk cId="590026215" sldId="635"/>
            <ac:spMk id="4" creationId="{B191F0D7-8BBB-4793-B64A-FB543B4B298B}"/>
          </ac:spMkLst>
        </pc:spChg>
        <pc:spChg chg="add">
          <ac:chgData name="Anneleen Steensels" userId="c347d2a1-eaa5-4d18-b1ff-d304b713d099" providerId="ADAL" clId="{19EB2984-9065-479C-8E4E-BF6042BBE0DE}" dt="2022-01-27T07:53:46.173" v="234" actId="11529"/>
          <ac:spMkLst>
            <pc:docMk/>
            <pc:sldMk cId="590026215" sldId="635"/>
            <ac:spMk id="9" creationId="{167EFFCB-2F7B-4BD7-8432-3BF1A55F0227}"/>
          </ac:spMkLst>
        </pc:spChg>
        <pc:picChg chg="del mod">
          <ac:chgData name="Anneleen Steensels" userId="c347d2a1-eaa5-4d18-b1ff-d304b713d099" providerId="ADAL" clId="{19EB2984-9065-479C-8E4E-BF6042BBE0DE}" dt="2022-01-27T10:41:01.474" v="7473" actId="478"/>
          <ac:picMkLst>
            <pc:docMk/>
            <pc:sldMk cId="590026215" sldId="635"/>
            <ac:picMk id="2" creationId="{A2F145C7-E4DC-421A-8C15-B6C5193DE215}"/>
          </ac:picMkLst>
        </pc:picChg>
        <pc:picChg chg="add mod">
          <ac:chgData name="Anneleen Steensels" userId="c347d2a1-eaa5-4d18-b1ff-d304b713d099" providerId="ADAL" clId="{19EB2984-9065-479C-8E4E-BF6042BBE0DE}" dt="2022-01-27T10:56:26.879" v="7486"/>
          <ac:picMkLst>
            <pc:docMk/>
            <pc:sldMk cId="590026215" sldId="635"/>
            <ac:picMk id="3" creationId="{EA85E722-52FD-465D-845D-77495CBAA0B1}"/>
          </ac:picMkLst>
        </pc:picChg>
        <pc:picChg chg="add del mod modCrop">
          <ac:chgData name="Anneleen Steensels" userId="c347d2a1-eaa5-4d18-b1ff-d304b713d099" providerId="ADAL" clId="{19EB2984-9065-479C-8E4E-BF6042BBE0DE}" dt="2022-01-27T07:52:41.766" v="219" actId="478"/>
          <ac:picMkLst>
            <pc:docMk/>
            <pc:sldMk cId="590026215" sldId="635"/>
            <ac:picMk id="3" creationId="{F395C77D-9759-4939-8065-2F56232B2C58}"/>
          </ac:picMkLst>
        </pc:picChg>
        <pc:picChg chg="add del mod modCrop">
          <ac:chgData name="Anneleen Steensels" userId="c347d2a1-eaa5-4d18-b1ff-d304b713d099" providerId="ADAL" clId="{19EB2984-9065-479C-8E4E-BF6042BBE0DE}" dt="2022-01-27T07:53:07.540" v="224" actId="478"/>
          <ac:picMkLst>
            <pc:docMk/>
            <pc:sldMk cId="590026215" sldId="635"/>
            <ac:picMk id="6" creationId="{6BE593BF-D31D-4BB8-A5E0-86B96563B89A}"/>
          </ac:picMkLst>
        </pc:picChg>
        <pc:picChg chg="add mod modCrop">
          <ac:chgData name="Anneleen Steensels" userId="c347d2a1-eaa5-4d18-b1ff-d304b713d099" providerId="ADAL" clId="{19EB2984-9065-479C-8E4E-BF6042BBE0DE}" dt="2022-01-27T07:53:36.746" v="233" actId="1076"/>
          <ac:picMkLst>
            <pc:docMk/>
            <pc:sldMk cId="590026215" sldId="635"/>
            <ac:picMk id="8" creationId="{F161B5BC-0208-4C22-84CC-97D29E98EE11}"/>
          </ac:picMkLst>
        </pc:picChg>
      </pc:sldChg>
      <pc:sldChg chg="addSp modSp new del mod">
        <pc:chgData name="Anneleen Steensels" userId="c347d2a1-eaa5-4d18-b1ff-d304b713d099" providerId="ADAL" clId="{19EB2984-9065-479C-8E4E-BF6042BBE0DE}" dt="2022-01-27T10:30:55.055" v="7150" actId="47"/>
        <pc:sldMkLst>
          <pc:docMk/>
          <pc:sldMk cId="2335944880" sldId="636"/>
        </pc:sldMkLst>
        <pc:picChg chg="add mod modCrop">
          <ac:chgData name="Anneleen Steensels" userId="c347d2a1-eaa5-4d18-b1ff-d304b713d099" providerId="ADAL" clId="{19EB2984-9065-479C-8E4E-BF6042BBE0DE}" dt="2022-01-27T07:54:33.105" v="243" actId="14100"/>
          <ac:picMkLst>
            <pc:docMk/>
            <pc:sldMk cId="2335944880" sldId="636"/>
            <ac:picMk id="3" creationId="{992C9D15-99D1-493C-88C2-1B09116CEBA0}"/>
          </ac:picMkLst>
        </pc:picChg>
      </pc:sldChg>
      <pc:sldChg chg="addSp delSp modSp new mod delAnim">
        <pc:chgData name="Anneleen Steensels" userId="c347d2a1-eaa5-4d18-b1ff-d304b713d099" providerId="ADAL" clId="{19EB2984-9065-479C-8E4E-BF6042BBE0DE}" dt="2022-01-27T10:56:26.879" v="7486"/>
        <pc:sldMkLst>
          <pc:docMk/>
          <pc:sldMk cId="1262486914" sldId="637"/>
        </pc:sldMkLst>
        <pc:picChg chg="del mod">
          <ac:chgData name="Anneleen Steensels" userId="c347d2a1-eaa5-4d18-b1ff-d304b713d099" providerId="ADAL" clId="{19EB2984-9065-479C-8E4E-BF6042BBE0DE}" dt="2022-01-27T10:41:04.091" v="7474" actId="478"/>
          <ac:picMkLst>
            <pc:docMk/>
            <pc:sldMk cId="1262486914" sldId="637"/>
            <ac:picMk id="2" creationId="{3191183F-CB23-4DD0-B21B-7BD1E42477F9}"/>
          </ac:picMkLst>
        </pc:picChg>
        <pc:picChg chg="add mod modCrop">
          <ac:chgData name="Anneleen Steensels" userId="c347d2a1-eaa5-4d18-b1ff-d304b713d099" providerId="ADAL" clId="{19EB2984-9065-479C-8E4E-BF6042BBE0DE}" dt="2022-01-27T07:55:08.786" v="251" actId="1076"/>
          <ac:picMkLst>
            <pc:docMk/>
            <pc:sldMk cId="1262486914" sldId="637"/>
            <ac:picMk id="3" creationId="{2329D436-FDD9-47AB-8FCA-4573A7DCD3DF}"/>
          </ac:picMkLst>
        </pc:picChg>
        <pc:picChg chg="add mod">
          <ac:chgData name="Anneleen Steensels" userId="c347d2a1-eaa5-4d18-b1ff-d304b713d099" providerId="ADAL" clId="{19EB2984-9065-479C-8E4E-BF6042BBE0DE}" dt="2022-01-27T10:56:26.879" v="7486"/>
          <ac:picMkLst>
            <pc:docMk/>
            <pc:sldMk cId="1262486914" sldId="637"/>
            <ac:picMk id="4" creationId="{80E976A2-3F02-4E47-9915-87F270BC853D}"/>
          </ac:picMkLst>
        </pc:picChg>
      </pc:sldChg>
      <pc:sldChg chg="addSp delSp modSp new mod delAnim modNotesTx">
        <pc:chgData name="Anneleen Steensels" userId="c347d2a1-eaa5-4d18-b1ff-d304b713d099" providerId="ADAL" clId="{19EB2984-9065-479C-8E4E-BF6042BBE0DE}" dt="2022-01-27T10:50:33.081" v="7483"/>
        <pc:sldMkLst>
          <pc:docMk/>
          <pc:sldMk cId="4105607694" sldId="638"/>
        </pc:sldMkLst>
        <pc:spChg chg="add mod">
          <ac:chgData name="Anneleen Steensels" userId="c347d2a1-eaa5-4d18-b1ff-d304b713d099" providerId="ADAL" clId="{19EB2984-9065-479C-8E4E-BF6042BBE0DE}" dt="2022-01-27T07:56:38.258" v="263" actId="1076"/>
          <ac:spMkLst>
            <pc:docMk/>
            <pc:sldMk cId="4105607694" sldId="638"/>
            <ac:spMk id="4" creationId="{E404FA67-85A2-4FE6-9E71-B7578399F92B}"/>
          </ac:spMkLst>
        </pc:spChg>
        <pc:picChg chg="del mod">
          <ac:chgData name="Anneleen Steensels" userId="c347d2a1-eaa5-4d18-b1ff-d304b713d099" providerId="ADAL" clId="{19EB2984-9065-479C-8E4E-BF6042BBE0DE}" dt="2022-01-27T10:40:25.940" v="7463" actId="478"/>
          <ac:picMkLst>
            <pc:docMk/>
            <pc:sldMk cId="4105607694" sldId="638"/>
            <ac:picMk id="2" creationId="{F6D972C6-819A-43C2-838F-800C7F09974E}"/>
          </ac:picMkLst>
        </pc:picChg>
        <pc:picChg chg="add mod modCrop">
          <ac:chgData name="Anneleen Steensels" userId="c347d2a1-eaa5-4d18-b1ff-d304b713d099" providerId="ADAL" clId="{19EB2984-9065-479C-8E4E-BF6042BBE0DE}" dt="2022-01-27T07:56:28.937" v="261" actId="1076"/>
          <ac:picMkLst>
            <pc:docMk/>
            <pc:sldMk cId="4105607694" sldId="638"/>
            <ac:picMk id="3" creationId="{8EE343D5-D2B4-4418-8EC2-2DD6657689BA}"/>
          </ac:picMkLst>
        </pc:picChg>
        <pc:picChg chg="add mod">
          <ac:chgData name="Anneleen Steensels" userId="c347d2a1-eaa5-4d18-b1ff-d304b713d099" providerId="ADAL" clId="{19EB2984-9065-479C-8E4E-BF6042BBE0DE}" dt="2022-01-27T10:50:33.081" v="7483"/>
          <ac:picMkLst>
            <pc:docMk/>
            <pc:sldMk cId="4105607694" sldId="638"/>
            <ac:picMk id="5" creationId="{6B77DA5D-77D2-44EC-9742-418DE5706FD5}"/>
          </ac:picMkLst>
        </pc:picChg>
      </pc:sldChg>
      <pc:sldChg chg="addSp delSp modSp new mod delAnim modNotesTx">
        <pc:chgData name="Anneleen Steensels" userId="c347d2a1-eaa5-4d18-b1ff-d304b713d099" providerId="ADAL" clId="{19EB2984-9065-479C-8E4E-BF6042BBE0DE}" dt="2022-01-27T10:50:33.081" v="7483"/>
        <pc:sldMkLst>
          <pc:docMk/>
          <pc:sldMk cId="977600985" sldId="639"/>
        </pc:sldMkLst>
        <pc:picChg chg="add mod">
          <ac:chgData name="Anneleen Steensels" userId="c347d2a1-eaa5-4d18-b1ff-d304b713d099" providerId="ADAL" clId="{19EB2984-9065-479C-8E4E-BF6042BBE0DE}" dt="2022-01-27T10:50:33.081" v="7483"/>
          <ac:picMkLst>
            <pc:docMk/>
            <pc:sldMk cId="977600985" sldId="639"/>
            <ac:picMk id="2" creationId="{41E2428D-1DB1-49A6-BEE4-587B5C2A89B2}"/>
          </ac:picMkLst>
        </pc:picChg>
        <pc:picChg chg="del mod">
          <ac:chgData name="Anneleen Steensels" userId="c347d2a1-eaa5-4d18-b1ff-d304b713d099" providerId="ADAL" clId="{19EB2984-9065-479C-8E4E-BF6042BBE0DE}" dt="2022-01-27T10:00:18.378" v="4880" actId="478"/>
          <ac:picMkLst>
            <pc:docMk/>
            <pc:sldMk cId="977600985" sldId="639"/>
            <ac:picMk id="2" creationId="{C3828EB7-18A0-4FC6-A51E-3C4839363DD8}"/>
          </ac:picMkLst>
        </pc:picChg>
        <pc:picChg chg="add mod modCrop">
          <ac:chgData name="Anneleen Steensels" userId="c347d2a1-eaa5-4d18-b1ff-d304b713d099" providerId="ADAL" clId="{19EB2984-9065-479C-8E4E-BF6042BBE0DE}" dt="2022-01-27T07:58:56.762" v="278" actId="14100"/>
          <ac:picMkLst>
            <pc:docMk/>
            <pc:sldMk cId="977600985" sldId="639"/>
            <ac:picMk id="3" creationId="{EF55634F-6F24-4705-A08F-1FD0ED09B5A8}"/>
          </ac:picMkLst>
        </pc:picChg>
        <pc:picChg chg="del mod">
          <ac:chgData name="Anneleen Steensels" userId="c347d2a1-eaa5-4d18-b1ff-d304b713d099" providerId="ADAL" clId="{19EB2984-9065-479C-8E4E-BF6042BBE0DE}" dt="2022-01-27T10:40:28.637" v="7464" actId="478"/>
          <ac:picMkLst>
            <pc:docMk/>
            <pc:sldMk cId="977600985" sldId="639"/>
            <ac:picMk id="4" creationId="{29D7F51D-6295-4BBA-B640-E657C209B628}"/>
          </ac:picMkLst>
        </pc:picChg>
      </pc:sldChg>
      <pc:sldChg chg="addSp delSp modSp new mod delAnim modNotesTx">
        <pc:chgData name="Anneleen Steensels" userId="c347d2a1-eaa5-4d18-b1ff-d304b713d099" providerId="ADAL" clId="{19EB2984-9065-479C-8E4E-BF6042BBE0DE}" dt="2022-01-27T10:53:21.292" v="7484"/>
        <pc:sldMkLst>
          <pc:docMk/>
          <pc:sldMk cId="3258934421" sldId="640"/>
        </pc:sldMkLst>
        <pc:spChg chg="add mod">
          <ac:chgData name="Anneleen Steensels" userId="c347d2a1-eaa5-4d18-b1ff-d304b713d099" providerId="ADAL" clId="{19EB2984-9065-479C-8E4E-BF6042BBE0DE}" dt="2022-01-27T08:00:51.370" v="306" actId="1076"/>
          <ac:spMkLst>
            <pc:docMk/>
            <pc:sldMk cId="3258934421" sldId="640"/>
            <ac:spMk id="4" creationId="{C47F3D24-8D20-4440-BDF6-A4F8449E7389}"/>
          </ac:spMkLst>
        </pc:spChg>
        <pc:picChg chg="del mod">
          <ac:chgData name="Anneleen Steensels" userId="c347d2a1-eaa5-4d18-b1ff-d304b713d099" providerId="ADAL" clId="{19EB2984-9065-479C-8E4E-BF6042BBE0DE}" dt="2022-01-27T10:40:31.280" v="7465" actId="478"/>
          <ac:picMkLst>
            <pc:docMk/>
            <pc:sldMk cId="3258934421" sldId="640"/>
            <ac:picMk id="2" creationId="{1C25F1D0-D699-477E-A464-14CA7EFC1700}"/>
          </ac:picMkLst>
        </pc:picChg>
        <pc:picChg chg="add del mod modCrop">
          <ac:chgData name="Anneleen Steensels" userId="c347d2a1-eaa5-4d18-b1ff-d304b713d099" providerId="ADAL" clId="{19EB2984-9065-479C-8E4E-BF6042BBE0DE}" dt="2022-01-27T08:00:20.532" v="296" actId="478"/>
          <ac:picMkLst>
            <pc:docMk/>
            <pc:sldMk cId="3258934421" sldId="640"/>
            <ac:picMk id="3" creationId="{548A4A71-254E-405A-8CEE-0B38BC09BB10}"/>
          </ac:picMkLst>
        </pc:picChg>
        <pc:picChg chg="add mod">
          <ac:chgData name="Anneleen Steensels" userId="c347d2a1-eaa5-4d18-b1ff-d304b713d099" providerId="ADAL" clId="{19EB2984-9065-479C-8E4E-BF6042BBE0DE}" dt="2022-01-27T10:53:21.292" v="7484"/>
          <ac:picMkLst>
            <pc:docMk/>
            <pc:sldMk cId="3258934421" sldId="640"/>
            <ac:picMk id="3" creationId="{A80B292F-B80F-4150-9D34-3E274A1E7A36}"/>
          </ac:picMkLst>
        </pc:picChg>
        <pc:picChg chg="add mod ord modCrop">
          <ac:chgData name="Anneleen Steensels" userId="c347d2a1-eaa5-4d18-b1ff-d304b713d099" providerId="ADAL" clId="{19EB2984-9065-479C-8E4E-BF6042BBE0DE}" dt="2022-01-27T08:00:48.451" v="305" actId="171"/>
          <ac:picMkLst>
            <pc:docMk/>
            <pc:sldMk cId="3258934421" sldId="640"/>
            <ac:picMk id="6" creationId="{34C4B1DD-E95C-424D-83EB-9024A5BA9162}"/>
          </ac:picMkLst>
        </pc:picChg>
      </pc:sldChg>
      <pc:sldChg chg="addSp delSp modSp new mod delAnim modNotesTx">
        <pc:chgData name="Anneleen Steensels" userId="c347d2a1-eaa5-4d18-b1ff-d304b713d099" providerId="ADAL" clId="{19EB2984-9065-479C-8E4E-BF6042BBE0DE}" dt="2022-01-27T10:53:21.292" v="7484"/>
        <pc:sldMkLst>
          <pc:docMk/>
          <pc:sldMk cId="3151426184" sldId="641"/>
        </pc:sldMkLst>
        <pc:spChg chg="add">
          <ac:chgData name="Anneleen Steensels" userId="c347d2a1-eaa5-4d18-b1ff-d304b713d099" providerId="ADAL" clId="{19EB2984-9065-479C-8E4E-BF6042BBE0DE}" dt="2022-01-27T08:01:30.253" v="316" actId="11529"/>
          <ac:spMkLst>
            <pc:docMk/>
            <pc:sldMk cId="3151426184" sldId="641"/>
            <ac:spMk id="6" creationId="{77831928-1F49-4D77-9FBC-7A81EF950892}"/>
          </ac:spMkLst>
        </pc:spChg>
        <pc:picChg chg="del mod">
          <ac:chgData name="Anneleen Steensels" userId="c347d2a1-eaa5-4d18-b1ff-d304b713d099" providerId="ADAL" clId="{19EB2984-9065-479C-8E4E-BF6042BBE0DE}" dt="2022-01-27T10:40:35.391" v="7466" actId="478"/>
          <ac:picMkLst>
            <pc:docMk/>
            <pc:sldMk cId="3151426184" sldId="641"/>
            <ac:picMk id="2" creationId="{DE1B0E54-ADF6-463D-BD45-2FBED215470A}"/>
          </ac:picMkLst>
        </pc:picChg>
        <pc:picChg chg="add mod">
          <ac:chgData name="Anneleen Steensels" userId="c347d2a1-eaa5-4d18-b1ff-d304b713d099" providerId="ADAL" clId="{19EB2984-9065-479C-8E4E-BF6042BBE0DE}" dt="2022-01-27T10:53:21.292" v="7484"/>
          <ac:picMkLst>
            <pc:docMk/>
            <pc:sldMk cId="3151426184" sldId="641"/>
            <ac:picMk id="3" creationId="{ADCECC31-C1ED-4278-BDC8-72F48D872A9A}"/>
          </ac:picMkLst>
        </pc:picChg>
        <pc:picChg chg="add del mod modCrop">
          <ac:chgData name="Anneleen Steensels" userId="c347d2a1-eaa5-4d18-b1ff-d304b713d099" providerId="ADAL" clId="{19EB2984-9065-479C-8E4E-BF6042BBE0DE}" dt="2022-01-27T08:00:54.354" v="307" actId="478"/>
          <ac:picMkLst>
            <pc:docMk/>
            <pc:sldMk cId="3151426184" sldId="641"/>
            <ac:picMk id="3" creationId="{E178B310-216E-4B2A-BA70-48B68FA6EE3C}"/>
          </ac:picMkLst>
        </pc:picChg>
        <pc:picChg chg="add mod modCrop">
          <ac:chgData name="Anneleen Steensels" userId="c347d2a1-eaa5-4d18-b1ff-d304b713d099" providerId="ADAL" clId="{19EB2984-9065-479C-8E4E-BF6042BBE0DE}" dt="2022-01-27T08:01:22.169" v="315" actId="14100"/>
          <ac:picMkLst>
            <pc:docMk/>
            <pc:sldMk cId="3151426184" sldId="641"/>
            <ac:picMk id="5" creationId="{95AC6251-26D4-49E0-9FCD-2DA9BA6EE77E}"/>
          </ac:picMkLst>
        </pc:picChg>
      </pc:sldChg>
      <pc:sldChg chg="addSp delSp modSp new mod delAnim modAnim modNotesTx">
        <pc:chgData name="Anneleen Steensels" userId="c347d2a1-eaa5-4d18-b1ff-d304b713d099" providerId="ADAL" clId="{19EB2984-9065-479C-8E4E-BF6042BBE0DE}" dt="2022-01-27T10:53:21.292" v="7484"/>
        <pc:sldMkLst>
          <pc:docMk/>
          <pc:sldMk cId="455314644" sldId="642"/>
        </pc:sldMkLst>
        <pc:picChg chg="del mod">
          <ac:chgData name="Anneleen Steensels" userId="c347d2a1-eaa5-4d18-b1ff-d304b713d099" providerId="ADAL" clId="{19EB2984-9065-479C-8E4E-BF6042BBE0DE}" dt="2022-01-27T10:15:07.019" v="5621" actId="478"/>
          <ac:picMkLst>
            <pc:docMk/>
            <pc:sldMk cId="455314644" sldId="642"/>
            <ac:picMk id="2" creationId="{0D547ED4-DA4D-4B79-889A-31FA8E331AF4}"/>
          </ac:picMkLst>
        </pc:picChg>
        <pc:picChg chg="add mod">
          <ac:chgData name="Anneleen Steensels" userId="c347d2a1-eaa5-4d18-b1ff-d304b713d099" providerId="ADAL" clId="{19EB2984-9065-479C-8E4E-BF6042BBE0DE}" dt="2022-01-27T10:53:21.292" v="7484"/>
          <ac:picMkLst>
            <pc:docMk/>
            <pc:sldMk cId="455314644" sldId="642"/>
            <ac:picMk id="2" creationId="{A314153F-B76D-46F8-93C4-0CA4A209884E}"/>
          </ac:picMkLst>
        </pc:picChg>
        <pc:picChg chg="del mod">
          <ac:chgData name="Anneleen Steensels" userId="c347d2a1-eaa5-4d18-b1ff-d304b713d099" providerId="ADAL" clId="{19EB2984-9065-479C-8E4E-BF6042BBE0DE}" dt="2022-01-27T10:40:39.012" v="7467" actId="478"/>
          <ac:picMkLst>
            <pc:docMk/>
            <pc:sldMk cId="455314644" sldId="642"/>
            <ac:picMk id="3" creationId="{1B138B92-EC7A-47B0-A28B-48B67216E3ED}"/>
          </ac:picMkLst>
        </pc:picChg>
        <pc:picChg chg="add del mod">
          <ac:chgData name="Anneleen Steensels" userId="c347d2a1-eaa5-4d18-b1ff-d304b713d099" providerId="ADAL" clId="{19EB2984-9065-479C-8E4E-BF6042BBE0DE}" dt="2022-01-27T08:01:48.641" v="321" actId="478"/>
          <ac:picMkLst>
            <pc:docMk/>
            <pc:sldMk cId="455314644" sldId="642"/>
            <ac:picMk id="3" creationId="{4CFB0C25-5FB3-4EE5-A0B7-77957F4DF2F5}"/>
          </ac:picMkLst>
        </pc:picChg>
        <pc:picChg chg="add del mod modCrop">
          <ac:chgData name="Anneleen Steensels" userId="c347d2a1-eaa5-4d18-b1ff-d304b713d099" providerId="ADAL" clId="{19EB2984-9065-479C-8E4E-BF6042BBE0DE}" dt="2022-01-27T08:01:46.209" v="319" actId="478"/>
          <ac:picMkLst>
            <pc:docMk/>
            <pc:sldMk cId="455314644" sldId="642"/>
            <ac:picMk id="5" creationId="{82578A88-2189-4EDF-A7C8-2E82C473A87B}"/>
          </ac:picMkLst>
        </pc:picChg>
        <pc:picChg chg="add mod ord modCrop">
          <ac:chgData name="Anneleen Steensels" userId="c347d2a1-eaa5-4d18-b1ff-d304b713d099" providerId="ADAL" clId="{19EB2984-9065-479C-8E4E-BF6042BBE0DE}" dt="2022-01-27T08:03:28.179" v="335" actId="170"/>
          <ac:picMkLst>
            <pc:docMk/>
            <pc:sldMk cId="455314644" sldId="642"/>
            <ac:picMk id="7" creationId="{93BA7BAA-651A-41C4-8E9D-9E4837536E83}"/>
          </ac:picMkLst>
        </pc:picChg>
        <pc:picChg chg="add mod modCrop">
          <ac:chgData name="Anneleen Steensels" userId="c347d2a1-eaa5-4d18-b1ff-d304b713d099" providerId="ADAL" clId="{19EB2984-9065-479C-8E4E-BF6042BBE0DE}" dt="2022-01-27T08:03:08.689" v="332" actId="1076"/>
          <ac:picMkLst>
            <pc:docMk/>
            <pc:sldMk cId="455314644" sldId="642"/>
            <ac:picMk id="9" creationId="{BFA7B26B-E5CF-4104-80F9-0FC376E188F3}"/>
          </ac:picMkLst>
        </pc:picChg>
      </pc:sldChg>
      <pc:sldChg chg="addSp delSp modSp new mod delAnim modNotesTx">
        <pc:chgData name="Anneleen Steensels" userId="c347d2a1-eaa5-4d18-b1ff-d304b713d099" providerId="ADAL" clId="{19EB2984-9065-479C-8E4E-BF6042BBE0DE}" dt="2022-01-27T10:53:21.292" v="7484"/>
        <pc:sldMkLst>
          <pc:docMk/>
          <pc:sldMk cId="1361962184" sldId="643"/>
        </pc:sldMkLst>
        <pc:spChg chg="add mod">
          <ac:chgData name="Anneleen Steensels" userId="c347d2a1-eaa5-4d18-b1ff-d304b713d099" providerId="ADAL" clId="{19EB2984-9065-479C-8E4E-BF6042BBE0DE}" dt="2022-01-27T10:16:04.341" v="5689" actId="14100"/>
          <ac:spMkLst>
            <pc:docMk/>
            <pc:sldMk cId="1361962184" sldId="643"/>
            <ac:spMk id="4" creationId="{3410D119-DCE8-4275-A5C1-D5882A9BA6E3}"/>
          </ac:spMkLst>
        </pc:spChg>
        <pc:picChg chg="add mod">
          <ac:chgData name="Anneleen Steensels" userId="c347d2a1-eaa5-4d18-b1ff-d304b713d099" providerId="ADAL" clId="{19EB2984-9065-479C-8E4E-BF6042BBE0DE}" dt="2022-01-27T10:53:21.292" v="7484"/>
          <ac:picMkLst>
            <pc:docMk/>
            <pc:sldMk cId="1361962184" sldId="643"/>
            <ac:picMk id="2" creationId="{5C5B7557-476B-4B42-8B96-01068242B993}"/>
          </ac:picMkLst>
        </pc:picChg>
        <pc:picChg chg="add mod modCrop">
          <ac:chgData name="Anneleen Steensels" userId="c347d2a1-eaa5-4d18-b1ff-d304b713d099" providerId="ADAL" clId="{19EB2984-9065-479C-8E4E-BF6042BBE0DE}" dt="2022-01-27T10:16:05.325" v="5690" actId="1076"/>
          <ac:picMkLst>
            <pc:docMk/>
            <pc:sldMk cId="1361962184" sldId="643"/>
            <ac:picMk id="3" creationId="{36D5E1CC-383C-4D6B-8BC3-91A6F4D382AF}"/>
          </ac:picMkLst>
        </pc:picChg>
        <pc:picChg chg="del mod">
          <ac:chgData name="Anneleen Steensels" userId="c347d2a1-eaa5-4d18-b1ff-d304b713d099" providerId="ADAL" clId="{19EB2984-9065-479C-8E4E-BF6042BBE0DE}" dt="2022-01-27T10:40:42.143" v="7468" actId="478"/>
          <ac:picMkLst>
            <pc:docMk/>
            <pc:sldMk cId="1361962184" sldId="643"/>
            <ac:picMk id="5" creationId="{85897050-4487-45F9-9A14-A92754275CAC}"/>
          </ac:picMkLst>
        </pc:picChg>
      </pc:sldChg>
      <pc:sldChg chg="addSp modSp new del mod">
        <pc:chgData name="Anneleen Steensels" userId="c347d2a1-eaa5-4d18-b1ff-d304b713d099" providerId="ADAL" clId="{19EB2984-9065-479C-8E4E-BF6042BBE0DE}" dt="2022-01-27T10:20:28.069" v="5939" actId="47"/>
        <pc:sldMkLst>
          <pc:docMk/>
          <pc:sldMk cId="852690799" sldId="644"/>
        </pc:sldMkLst>
        <pc:picChg chg="add mod modCrop">
          <ac:chgData name="Anneleen Steensels" userId="c347d2a1-eaa5-4d18-b1ff-d304b713d099" providerId="ADAL" clId="{19EB2984-9065-479C-8E4E-BF6042BBE0DE}" dt="2022-01-27T10:16:44.587" v="5698" actId="14100"/>
          <ac:picMkLst>
            <pc:docMk/>
            <pc:sldMk cId="852690799" sldId="644"/>
            <ac:picMk id="3" creationId="{7FD07BEC-2054-4CE9-8414-BD560ED007C7}"/>
          </ac:picMkLst>
        </pc:picChg>
      </pc:sldChg>
      <pc:sldChg chg="addSp delSp modSp new mod modTransition delAnim modAnim">
        <pc:chgData name="Anneleen Steensels" userId="c347d2a1-eaa5-4d18-b1ff-d304b713d099" providerId="ADAL" clId="{19EB2984-9065-479C-8E4E-BF6042BBE0DE}" dt="2022-01-27T10:56:26.879" v="7486"/>
        <pc:sldMkLst>
          <pc:docMk/>
          <pc:sldMk cId="4251437987" sldId="645"/>
        </pc:sldMkLst>
        <pc:picChg chg="add del mod">
          <ac:chgData name="Anneleen Steensels" userId="c347d2a1-eaa5-4d18-b1ff-d304b713d099" providerId="ADAL" clId="{19EB2984-9065-479C-8E4E-BF6042BBE0DE}" dt="2022-01-27T10:53:23.547" v="7485"/>
          <ac:picMkLst>
            <pc:docMk/>
            <pc:sldMk cId="4251437987" sldId="645"/>
            <ac:picMk id="2" creationId="{EB7FE1E0-6EC7-4A87-B720-95D5E8B6E03B}"/>
          </ac:picMkLst>
        </pc:picChg>
        <pc:picChg chg="add mod modCrop">
          <ac:chgData name="Anneleen Steensels" userId="c347d2a1-eaa5-4d18-b1ff-d304b713d099" providerId="ADAL" clId="{19EB2984-9065-479C-8E4E-BF6042BBE0DE}" dt="2022-01-27T10:17:31.043" v="5708" actId="14100"/>
          <ac:picMkLst>
            <pc:docMk/>
            <pc:sldMk cId="4251437987" sldId="645"/>
            <ac:picMk id="3" creationId="{A490089D-9DE2-46C1-A0B1-9F8C02830F42}"/>
          </ac:picMkLst>
        </pc:picChg>
        <pc:picChg chg="del mod">
          <ac:chgData name="Anneleen Steensels" userId="c347d2a1-eaa5-4d18-b1ff-d304b713d099" providerId="ADAL" clId="{19EB2984-9065-479C-8E4E-BF6042BBE0DE}" dt="2022-01-27T10:40:44.904" v="7469" actId="478"/>
          <ac:picMkLst>
            <pc:docMk/>
            <pc:sldMk cId="4251437987" sldId="645"/>
            <ac:picMk id="4" creationId="{4ACCFCF1-D58C-46E6-8D2C-BD999C1510CA}"/>
          </ac:picMkLst>
        </pc:picChg>
        <pc:picChg chg="add mod">
          <ac:chgData name="Anneleen Steensels" userId="c347d2a1-eaa5-4d18-b1ff-d304b713d099" providerId="ADAL" clId="{19EB2984-9065-479C-8E4E-BF6042BBE0DE}" dt="2022-01-27T10:56:26.879" v="7486"/>
          <ac:picMkLst>
            <pc:docMk/>
            <pc:sldMk cId="4251437987" sldId="645"/>
            <ac:picMk id="5" creationId="{D552B774-14F7-4D41-8654-66EB6247E1B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1" y="0"/>
            <a:ext cx="2890415" cy="492518"/>
          </a:xfrm>
          <a:prstGeom prst="rect">
            <a:avLst/>
          </a:prstGeom>
          <a:noFill/>
          <a:ln w="9525">
            <a:noFill/>
            <a:miter lim="800000"/>
            <a:headEnd/>
            <a:tailEnd/>
          </a:ln>
          <a:effectLst/>
        </p:spPr>
        <p:txBody>
          <a:bodyPr vert="horz" wrap="square" lIns="91687" tIns="45843" rIns="91687" bIns="45843" numCol="1" anchor="t" anchorCtr="0" compatLnSpc="1">
            <a:prstTxWarp prst="textNoShape">
              <a:avLst/>
            </a:prstTxWarp>
          </a:bodyPr>
          <a:lstStyle>
            <a:lvl1pPr>
              <a:defRPr sz="1200">
                <a:latin typeface="Times New Roman" pitchFamily="18" charset="0"/>
              </a:defRPr>
            </a:lvl1pPr>
          </a:lstStyle>
          <a:p>
            <a:pPr>
              <a:defRPr/>
            </a:pPr>
            <a:endParaRPr lang="nl-NL"/>
          </a:p>
        </p:txBody>
      </p:sp>
      <p:sp>
        <p:nvSpPr>
          <p:cNvPr id="59395" name="Rectangle 3"/>
          <p:cNvSpPr>
            <a:spLocks noGrp="1" noChangeArrowheads="1"/>
          </p:cNvSpPr>
          <p:nvPr>
            <p:ph type="dt" sz="quarter" idx="1"/>
          </p:nvPr>
        </p:nvSpPr>
        <p:spPr bwMode="auto">
          <a:xfrm>
            <a:off x="3778673" y="0"/>
            <a:ext cx="2890415" cy="492518"/>
          </a:xfrm>
          <a:prstGeom prst="rect">
            <a:avLst/>
          </a:prstGeom>
          <a:noFill/>
          <a:ln w="9525">
            <a:noFill/>
            <a:miter lim="800000"/>
            <a:headEnd/>
            <a:tailEnd/>
          </a:ln>
          <a:effectLst/>
        </p:spPr>
        <p:txBody>
          <a:bodyPr vert="horz" wrap="square" lIns="91687" tIns="45843" rIns="91687" bIns="45843" numCol="1" anchor="t" anchorCtr="0" compatLnSpc="1">
            <a:prstTxWarp prst="textNoShape">
              <a:avLst/>
            </a:prstTxWarp>
          </a:bodyPr>
          <a:lstStyle>
            <a:lvl1pPr algn="r">
              <a:defRPr sz="1200">
                <a:latin typeface="Times New Roman" pitchFamily="18" charset="0"/>
              </a:defRPr>
            </a:lvl1pPr>
          </a:lstStyle>
          <a:p>
            <a:pPr>
              <a:defRPr/>
            </a:pPr>
            <a:endParaRPr lang="nl-NL"/>
          </a:p>
        </p:txBody>
      </p:sp>
      <p:sp>
        <p:nvSpPr>
          <p:cNvPr id="59396" name="Rectangle 4"/>
          <p:cNvSpPr>
            <a:spLocks noGrp="1" noChangeArrowheads="1"/>
          </p:cNvSpPr>
          <p:nvPr>
            <p:ph type="ftr" sz="quarter" idx="2"/>
          </p:nvPr>
        </p:nvSpPr>
        <p:spPr bwMode="auto">
          <a:xfrm>
            <a:off x="1" y="9380147"/>
            <a:ext cx="2890415" cy="492517"/>
          </a:xfrm>
          <a:prstGeom prst="rect">
            <a:avLst/>
          </a:prstGeom>
          <a:noFill/>
          <a:ln w="9525">
            <a:noFill/>
            <a:miter lim="800000"/>
            <a:headEnd/>
            <a:tailEnd/>
          </a:ln>
          <a:effectLst/>
        </p:spPr>
        <p:txBody>
          <a:bodyPr vert="horz" wrap="square" lIns="91687" tIns="45843" rIns="91687" bIns="45843" numCol="1" anchor="b" anchorCtr="0" compatLnSpc="1">
            <a:prstTxWarp prst="textNoShape">
              <a:avLst/>
            </a:prstTxWarp>
          </a:bodyPr>
          <a:lstStyle>
            <a:lvl1pPr>
              <a:defRPr sz="1200">
                <a:latin typeface="Times New Roman" pitchFamily="18" charset="0"/>
              </a:defRPr>
            </a:lvl1pPr>
          </a:lstStyle>
          <a:p>
            <a:pPr>
              <a:defRPr/>
            </a:pPr>
            <a:endParaRPr lang="nl-NL"/>
          </a:p>
        </p:txBody>
      </p:sp>
      <p:sp>
        <p:nvSpPr>
          <p:cNvPr id="59397" name="Rectangle 5"/>
          <p:cNvSpPr>
            <a:spLocks noGrp="1" noChangeArrowheads="1"/>
          </p:cNvSpPr>
          <p:nvPr>
            <p:ph type="sldNum" sz="quarter" idx="3"/>
          </p:nvPr>
        </p:nvSpPr>
        <p:spPr bwMode="auto">
          <a:xfrm>
            <a:off x="3778673" y="9380147"/>
            <a:ext cx="2890415" cy="492517"/>
          </a:xfrm>
          <a:prstGeom prst="rect">
            <a:avLst/>
          </a:prstGeom>
          <a:noFill/>
          <a:ln w="9525">
            <a:noFill/>
            <a:miter lim="800000"/>
            <a:headEnd/>
            <a:tailEnd/>
          </a:ln>
          <a:effectLst/>
        </p:spPr>
        <p:txBody>
          <a:bodyPr vert="horz" wrap="square" lIns="91687" tIns="45843" rIns="91687" bIns="45843" numCol="1" anchor="b" anchorCtr="0" compatLnSpc="1">
            <a:prstTxWarp prst="textNoShape">
              <a:avLst/>
            </a:prstTxWarp>
          </a:bodyPr>
          <a:lstStyle>
            <a:lvl1pPr algn="r">
              <a:defRPr sz="1200">
                <a:latin typeface="Times New Roman" pitchFamily="18" charset="0"/>
              </a:defRPr>
            </a:lvl1pPr>
          </a:lstStyle>
          <a:p>
            <a:pPr>
              <a:defRPr/>
            </a:pPr>
            <a:fld id="{9FADBD50-648B-4527-8050-58E426BA9AD6}" type="slidenum">
              <a:rPr lang="nl-NL"/>
              <a:pPr>
                <a:defRPr/>
              </a:pPr>
              <a:t>‹nr.›</a:t>
            </a:fld>
            <a:endParaRPr lang="nl-NL"/>
          </a:p>
        </p:txBody>
      </p:sp>
    </p:spTree>
    <p:extLst>
      <p:ext uri="{BB962C8B-B14F-4D97-AF65-F5344CB8AC3E}">
        <p14:creationId xmlns:p14="http://schemas.microsoft.com/office/powerpoint/2010/main" val="31092353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1" y="0"/>
            <a:ext cx="2890415" cy="492518"/>
          </a:xfrm>
          <a:prstGeom prst="rect">
            <a:avLst/>
          </a:prstGeom>
          <a:noFill/>
          <a:ln w="9525">
            <a:noFill/>
            <a:miter lim="800000"/>
            <a:headEnd/>
            <a:tailEnd/>
          </a:ln>
          <a:effectLst/>
        </p:spPr>
        <p:txBody>
          <a:bodyPr vert="horz" wrap="square" lIns="91687" tIns="45843" rIns="91687" bIns="45843" numCol="1" anchor="t" anchorCtr="0" compatLnSpc="1">
            <a:prstTxWarp prst="textNoShape">
              <a:avLst/>
            </a:prstTxWarp>
          </a:bodyPr>
          <a:lstStyle>
            <a:lvl1pPr>
              <a:defRPr sz="1200">
                <a:latin typeface="Times New Roman" pitchFamily="18" charset="0"/>
              </a:defRPr>
            </a:lvl1pPr>
          </a:lstStyle>
          <a:p>
            <a:pPr>
              <a:defRPr/>
            </a:pPr>
            <a:endParaRPr lang="nl-NL"/>
          </a:p>
        </p:txBody>
      </p:sp>
      <p:sp>
        <p:nvSpPr>
          <p:cNvPr id="35843" name="Rectangle 3"/>
          <p:cNvSpPr>
            <a:spLocks noGrp="1" noChangeArrowheads="1"/>
          </p:cNvSpPr>
          <p:nvPr>
            <p:ph type="dt" idx="1"/>
          </p:nvPr>
        </p:nvSpPr>
        <p:spPr bwMode="auto">
          <a:xfrm>
            <a:off x="3778673" y="0"/>
            <a:ext cx="2890415" cy="492518"/>
          </a:xfrm>
          <a:prstGeom prst="rect">
            <a:avLst/>
          </a:prstGeom>
          <a:noFill/>
          <a:ln w="9525">
            <a:noFill/>
            <a:miter lim="800000"/>
            <a:headEnd/>
            <a:tailEnd/>
          </a:ln>
          <a:effectLst/>
        </p:spPr>
        <p:txBody>
          <a:bodyPr vert="horz" wrap="square" lIns="91687" tIns="45843" rIns="91687" bIns="45843" numCol="1" anchor="t" anchorCtr="0" compatLnSpc="1">
            <a:prstTxWarp prst="textNoShape">
              <a:avLst/>
            </a:prstTxWarp>
          </a:bodyPr>
          <a:lstStyle>
            <a:lvl1pPr algn="r">
              <a:defRPr sz="1200">
                <a:latin typeface="Times New Roman" pitchFamily="18" charset="0"/>
              </a:defRPr>
            </a:lvl1pPr>
          </a:lstStyle>
          <a:p>
            <a:pPr>
              <a:defRPr/>
            </a:pPr>
            <a:endParaRPr lang="nl-NL"/>
          </a:p>
        </p:txBody>
      </p:sp>
      <p:sp>
        <p:nvSpPr>
          <p:cNvPr id="52228" name="Rectangle 4"/>
          <p:cNvSpPr>
            <a:spLocks noGrp="1" noRot="1" noChangeAspect="1" noChangeArrowheads="1" noTextEdit="1"/>
          </p:cNvSpPr>
          <p:nvPr>
            <p:ph type="sldImg" idx="2"/>
          </p:nvPr>
        </p:nvSpPr>
        <p:spPr bwMode="auto">
          <a:xfrm>
            <a:off x="868363" y="739775"/>
            <a:ext cx="4935537" cy="3702050"/>
          </a:xfrm>
          <a:prstGeom prst="rect">
            <a:avLst/>
          </a:prstGeom>
          <a:noFill/>
          <a:ln w="9525">
            <a:solidFill>
              <a:srgbClr val="000000"/>
            </a:solidFill>
            <a:miter lim="800000"/>
            <a:headEnd/>
            <a:tailEnd/>
          </a:ln>
        </p:spPr>
      </p:sp>
      <p:sp>
        <p:nvSpPr>
          <p:cNvPr id="35845" name="Rectangle 5"/>
          <p:cNvSpPr>
            <a:spLocks noGrp="1" noChangeArrowheads="1"/>
          </p:cNvSpPr>
          <p:nvPr>
            <p:ph type="body" sz="quarter" idx="3"/>
          </p:nvPr>
        </p:nvSpPr>
        <p:spPr bwMode="auto">
          <a:xfrm>
            <a:off x="889848" y="4689276"/>
            <a:ext cx="4889393" cy="4443814"/>
          </a:xfrm>
          <a:prstGeom prst="rect">
            <a:avLst/>
          </a:prstGeom>
          <a:noFill/>
          <a:ln w="9525">
            <a:noFill/>
            <a:miter lim="800000"/>
            <a:headEnd/>
            <a:tailEnd/>
          </a:ln>
          <a:effectLst/>
        </p:spPr>
        <p:txBody>
          <a:bodyPr vert="horz" wrap="square" lIns="91687" tIns="45843" rIns="91687" bIns="45843" numCol="1" anchor="t" anchorCtr="0" compatLnSpc="1">
            <a:prstTxWarp prst="textNoShape">
              <a:avLst/>
            </a:prstTxWarp>
          </a:bodyPr>
          <a:lstStyle/>
          <a:p>
            <a:pPr lvl="0"/>
            <a:r>
              <a:rPr lang="nl-NL" noProof="0"/>
              <a:t>Klik om de opmaakprofielen van de modeltekst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35846" name="Rectangle 6"/>
          <p:cNvSpPr>
            <a:spLocks noGrp="1" noChangeArrowheads="1"/>
          </p:cNvSpPr>
          <p:nvPr>
            <p:ph type="ftr" sz="quarter" idx="4"/>
          </p:nvPr>
        </p:nvSpPr>
        <p:spPr bwMode="auto">
          <a:xfrm>
            <a:off x="1" y="9380147"/>
            <a:ext cx="2890415" cy="492517"/>
          </a:xfrm>
          <a:prstGeom prst="rect">
            <a:avLst/>
          </a:prstGeom>
          <a:noFill/>
          <a:ln w="9525">
            <a:noFill/>
            <a:miter lim="800000"/>
            <a:headEnd/>
            <a:tailEnd/>
          </a:ln>
          <a:effectLst/>
        </p:spPr>
        <p:txBody>
          <a:bodyPr vert="horz" wrap="square" lIns="91687" tIns="45843" rIns="91687" bIns="45843" numCol="1" anchor="b" anchorCtr="0" compatLnSpc="1">
            <a:prstTxWarp prst="textNoShape">
              <a:avLst/>
            </a:prstTxWarp>
          </a:bodyPr>
          <a:lstStyle>
            <a:lvl1pPr>
              <a:defRPr sz="1200">
                <a:latin typeface="Times New Roman" pitchFamily="18" charset="0"/>
              </a:defRPr>
            </a:lvl1pPr>
          </a:lstStyle>
          <a:p>
            <a:pPr>
              <a:defRPr/>
            </a:pPr>
            <a:endParaRPr lang="nl-NL"/>
          </a:p>
        </p:txBody>
      </p:sp>
      <p:sp>
        <p:nvSpPr>
          <p:cNvPr id="35847" name="Rectangle 7"/>
          <p:cNvSpPr>
            <a:spLocks noGrp="1" noChangeArrowheads="1"/>
          </p:cNvSpPr>
          <p:nvPr>
            <p:ph type="sldNum" sz="quarter" idx="5"/>
          </p:nvPr>
        </p:nvSpPr>
        <p:spPr bwMode="auto">
          <a:xfrm>
            <a:off x="3778673" y="9380147"/>
            <a:ext cx="2890415" cy="492517"/>
          </a:xfrm>
          <a:prstGeom prst="rect">
            <a:avLst/>
          </a:prstGeom>
          <a:noFill/>
          <a:ln w="9525">
            <a:noFill/>
            <a:miter lim="800000"/>
            <a:headEnd/>
            <a:tailEnd/>
          </a:ln>
          <a:effectLst/>
        </p:spPr>
        <p:txBody>
          <a:bodyPr vert="horz" wrap="square" lIns="91687" tIns="45843" rIns="91687" bIns="45843" numCol="1" anchor="b" anchorCtr="0" compatLnSpc="1">
            <a:prstTxWarp prst="textNoShape">
              <a:avLst/>
            </a:prstTxWarp>
          </a:bodyPr>
          <a:lstStyle>
            <a:lvl1pPr algn="r">
              <a:defRPr sz="1200">
                <a:latin typeface="Times New Roman" pitchFamily="18" charset="0"/>
              </a:defRPr>
            </a:lvl1pPr>
          </a:lstStyle>
          <a:p>
            <a:pPr>
              <a:defRPr/>
            </a:pPr>
            <a:fld id="{B0DBBC9B-BFF8-40CE-B277-16547A863F03}" type="slidenum">
              <a:rPr lang="nl-NL"/>
              <a:pPr>
                <a:defRPr/>
              </a:pPr>
              <a:t>‹nr.›</a:t>
            </a:fld>
            <a:endParaRPr lang="nl-NL"/>
          </a:p>
        </p:txBody>
      </p:sp>
    </p:spTree>
    <p:extLst>
      <p:ext uri="{BB962C8B-B14F-4D97-AF65-F5344CB8AC3E}">
        <p14:creationId xmlns:p14="http://schemas.microsoft.com/office/powerpoint/2010/main" val="11861692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Welkom op deze ingesproken </a:t>
            </a:r>
            <a:r>
              <a:rPr lang="nl-NL" dirty="0" err="1"/>
              <a:t>powerpoint</a:t>
            </a:r>
            <a:r>
              <a:rPr lang="nl-NL" dirty="0"/>
              <a:t> rond de overstap naar het secundair onderwijs. </a:t>
            </a:r>
          </a:p>
          <a:p>
            <a:r>
              <a:rPr lang="nl-NL" baseline="0" dirty="0"/>
              <a:t>Dit is een samenwerking van CLB Go! Rivierenland, CLB Het Kompas en CLB GO! Mechelen. </a:t>
            </a:r>
          </a:p>
          <a:p>
            <a:endParaRPr lang="nl-BE" baseline="0" dirty="0"/>
          </a:p>
          <a:p>
            <a:endParaRPr lang="nl-BE" dirty="0"/>
          </a:p>
        </p:txBody>
      </p:sp>
      <p:sp>
        <p:nvSpPr>
          <p:cNvPr id="4" name="Tijdelijke aanduiding voor dianummer 3"/>
          <p:cNvSpPr>
            <a:spLocks noGrp="1"/>
          </p:cNvSpPr>
          <p:nvPr>
            <p:ph type="sldNum" sz="quarter" idx="10"/>
          </p:nvPr>
        </p:nvSpPr>
        <p:spPr/>
        <p:txBody>
          <a:bodyPr/>
          <a:lstStyle/>
          <a:p>
            <a:pPr>
              <a:defRPr/>
            </a:pPr>
            <a:fld id="{B0DBBC9B-BFF8-40CE-B277-16547A863F03}" type="slidenum">
              <a:rPr lang="nl-NL" smtClean="0"/>
              <a:pPr>
                <a:defRPr/>
              </a:pPr>
              <a:t>1</a:t>
            </a:fld>
            <a:endParaRPr lang="nl-NL"/>
          </a:p>
        </p:txBody>
      </p:sp>
    </p:spTree>
    <p:extLst>
      <p:ext uri="{BB962C8B-B14F-4D97-AF65-F5344CB8AC3E}">
        <p14:creationId xmlns:p14="http://schemas.microsoft.com/office/powerpoint/2010/main" val="3281126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jullie en jullie zoon/dochter al weten naar welke school je graag wil gaan kan je hier ook via zoeken. </a:t>
            </a:r>
          </a:p>
          <a:p>
            <a:r>
              <a:rPr lang="nl-NL" dirty="0"/>
              <a:t>Je gaat dan terug naar de </a:t>
            </a:r>
            <a:r>
              <a:rPr lang="nl-NL" dirty="0" err="1"/>
              <a:t>homepagine</a:t>
            </a:r>
            <a:r>
              <a:rPr lang="nl-NL" dirty="0"/>
              <a:t> van de website, kiest terug het tabblad </a:t>
            </a:r>
            <a:r>
              <a:rPr lang="nl-NL" dirty="0" err="1"/>
              <a:t>so</a:t>
            </a:r>
            <a:r>
              <a:rPr lang="nl-NL" dirty="0"/>
              <a:t> en klikt dan links op scholen </a:t>
            </a:r>
            <a:r>
              <a:rPr lang="nl-NL" dirty="0" err="1"/>
              <a:t>so</a:t>
            </a:r>
            <a:r>
              <a:rPr lang="nl-NL" dirty="0"/>
              <a:t>.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10</a:t>
            </a:fld>
            <a:endParaRPr lang="nl-NL"/>
          </a:p>
        </p:txBody>
      </p:sp>
    </p:spTree>
    <p:extLst>
      <p:ext uri="{BB962C8B-B14F-4D97-AF65-F5344CB8AC3E}">
        <p14:creationId xmlns:p14="http://schemas.microsoft.com/office/powerpoint/2010/main" val="71943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krijgt dan dit scherm en dan kan je in elke balk de zaken aanklikken die van toepassing zijn op jullie. </a:t>
            </a:r>
          </a:p>
          <a:p>
            <a:r>
              <a:rPr lang="nl-NL" dirty="0"/>
              <a:t>We gaan in dit voorbeeld voor voltijds secundair onderwijs, binnen provincie </a:t>
            </a:r>
            <a:r>
              <a:rPr lang="nl-NL" dirty="0" err="1"/>
              <a:t>antwerpen</a:t>
            </a:r>
            <a:r>
              <a:rPr lang="nl-NL" dirty="0"/>
              <a:t>, arrondissement Mechelen en gemeente HOB</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11</a:t>
            </a:fld>
            <a:endParaRPr lang="nl-NL"/>
          </a:p>
        </p:txBody>
      </p:sp>
    </p:spTree>
    <p:extLst>
      <p:ext uri="{BB962C8B-B14F-4D97-AF65-F5344CB8AC3E}">
        <p14:creationId xmlns:p14="http://schemas.microsoft.com/office/powerpoint/2010/main" val="4216572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zie je dan alle secundaire scholen binnen de gemeente HOB. </a:t>
            </a:r>
          </a:p>
          <a:p>
            <a:r>
              <a:rPr lang="nl-NL" dirty="0"/>
              <a:t>Stel dat we voor GO! Atheneum Heist willen gaan dan kunnen we deze aanklikken.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12</a:t>
            </a:fld>
            <a:endParaRPr lang="nl-NL"/>
          </a:p>
        </p:txBody>
      </p:sp>
    </p:spTree>
    <p:extLst>
      <p:ext uri="{BB962C8B-B14F-4D97-AF65-F5344CB8AC3E}">
        <p14:creationId xmlns:p14="http://schemas.microsoft.com/office/powerpoint/2010/main" val="4160391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krijgt dan de schoolfiche. Automatisch kom je op de gegevens van de school. Zo kan je ook rechtstreeks naar de website van deze school. </a:t>
            </a:r>
          </a:p>
          <a:p>
            <a:r>
              <a:rPr lang="nl-NL" dirty="0"/>
              <a:t>Ook kan je het tabblad aanbod aanklikken om zo een kijkje te gaan nemen wat deze school aanbiedt in al zijn graden qua studierichtingen.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13</a:t>
            </a:fld>
            <a:endParaRPr lang="nl-NL"/>
          </a:p>
        </p:txBody>
      </p:sp>
    </p:spTree>
    <p:extLst>
      <p:ext uri="{BB962C8B-B14F-4D97-AF65-F5344CB8AC3E}">
        <p14:creationId xmlns:p14="http://schemas.microsoft.com/office/powerpoint/2010/main" val="3438397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je op het tabblad aanbod hebt gelikt krijg je dus het overzicht van de eerste, tweede en derde graad. </a:t>
            </a:r>
          </a:p>
          <a:p>
            <a:r>
              <a:rPr lang="nl-NL" dirty="0"/>
              <a:t>Je kan dan op een richting die je interesseert verder klikken en dan krijg je meer informatie hierover. </a:t>
            </a:r>
          </a:p>
          <a:p>
            <a:r>
              <a:rPr lang="nl-BE" dirty="0"/>
              <a:t>We nemen in dit voorbeeld de richting moderne talen. </a:t>
            </a:r>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14</a:t>
            </a:fld>
            <a:endParaRPr lang="nl-NL"/>
          </a:p>
        </p:txBody>
      </p:sp>
    </p:spTree>
    <p:extLst>
      <p:ext uri="{BB962C8B-B14F-4D97-AF65-F5344CB8AC3E}">
        <p14:creationId xmlns:p14="http://schemas.microsoft.com/office/powerpoint/2010/main" val="3417066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krijgt dan de uitleg over moderne talen. </a:t>
            </a:r>
          </a:p>
          <a:p>
            <a:r>
              <a:rPr lang="nl-NL" dirty="0"/>
              <a:t>Als je dan via tabblad scholen gaat kan je gaan zien welke scholen dit verder ook nog aanbieden. </a:t>
            </a:r>
          </a:p>
          <a:p>
            <a:r>
              <a:rPr lang="nl-NL" dirty="0"/>
              <a:t>Om zo een brede blik te hebben qua scholenkeuze.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15</a:t>
            </a:fld>
            <a:endParaRPr lang="nl-NL"/>
          </a:p>
        </p:txBody>
      </p:sp>
    </p:spTree>
    <p:extLst>
      <p:ext uri="{BB962C8B-B14F-4D97-AF65-F5344CB8AC3E}">
        <p14:creationId xmlns:p14="http://schemas.microsoft.com/office/powerpoint/2010/main" val="956858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16</a:t>
            </a:fld>
            <a:endParaRPr lang="nl-NL"/>
          </a:p>
        </p:txBody>
      </p:sp>
    </p:spTree>
    <p:extLst>
      <p:ext uri="{BB962C8B-B14F-4D97-AF65-F5344CB8AC3E}">
        <p14:creationId xmlns:p14="http://schemas.microsoft.com/office/powerpoint/2010/main" val="3690660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Nog een andere manier om informatie te vinden is via belangstelling. </a:t>
            </a:r>
          </a:p>
          <a:p>
            <a:r>
              <a:rPr lang="nl-NL" dirty="0"/>
              <a:t>Als je terug naar homepagina OK gaat en dan tabblad </a:t>
            </a:r>
            <a:r>
              <a:rPr lang="nl-NL" dirty="0" err="1"/>
              <a:t>sO</a:t>
            </a:r>
            <a:r>
              <a:rPr lang="nl-NL" dirty="0"/>
              <a:t> dan vind je onderaan belangstelling SO. </a:t>
            </a:r>
          </a:p>
          <a:p>
            <a:r>
              <a:rPr lang="nl-NL" dirty="0"/>
              <a:t>Als je hierop doorklikt krijg je alle belangstellingsdomeinen. </a:t>
            </a:r>
          </a:p>
          <a:p>
            <a:r>
              <a:rPr lang="nl-NL" dirty="0"/>
              <a:t>Dit komt in grote lijnen overeen met de domeinen waar jullie zoon/dochter een grote interesse voor heeft;</a:t>
            </a:r>
          </a:p>
          <a:p>
            <a:r>
              <a:rPr lang="nl-NL" dirty="0"/>
              <a:t>.Ook de I-like basic waarover we het in het begin van deze presentatie hebben gehad geeft zijn scores weer op deze domeinen.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17</a:t>
            </a:fld>
            <a:endParaRPr lang="nl-NL"/>
          </a:p>
        </p:txBody>
      </p:sp>
    </p:spTree>
    <p:extLst>
      <p:ext uri="{BB962C8B-B14F-4D97-AF65-F5344CB8AC3E}">
        <p14:creationId xmlns:p14="http://schemas.microsoft.com/office/powerpoint/2010/main" val="1189526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zijn alle belangstellingsdomeinen. </a:t>
            </a:r>
          </a:p>
          <a:p>
            <a:r>
              <a:rPr lang="nl-NL" dirty="0"/>
              <a:t>In dit voorbeeld nemen we mechanica-elektriciteit als grootste interesse voor de leerling. We kunnen op deze afbeelding dan klikken.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18</a:t>
            </a:fld>
            <a:endParaRPr lang="nl-NL"/>
          </a:p>
        </p:txBody>
      </p:sp>
    </p:spTree>
    <p:extLst>
      <p:ext uri="{BB962C8B-B14F-4D97-AF65-F5344CB8AC3E}">
        <p14:creationId xmlns:p14="http://schemas.microsoft.com/office/powerpoint/2010/main" val="1572381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krijgen dan een overzicht van alle studierichtingen die onder dit domein vallen. </a:t>
            </a:r>
          </a:p>
          <a:p>
            <a:r>
              <a:rPr lang="nl-NL" dirty="0"/>
              <a:t>We zien zowel voor de tweede als derde graad richtingen. We splitsen zelfs op per jaar. </a:t>
            </a:r>
          </a:p>
          <a:p>
            <a:r>
              <a:rPr lang="nl-NL" dirty="0"/>
              <a:t>In dit voorbeeld nemen we elektromechanische technieken in het eerste jaar van de tweede graad, namelijk het derde middelbaar.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19</a:t>
            </a:fld>
            <a:endParaRPr lang="nl-NL"/>
          </a:p>
        </p:txBody>
      </p:sp>
    </p:spTree>
    <p:extLst>
      <p:ext uri="{BB962C8B-B14F-4D97-AF65-F5344CB8AC3E}">
        <p14:creationId xmlns:p14="http://schemas.microsoft.com/office/powerpoint/2010/main" val="3261858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AFF7EA84-70AD-4103-BCA6-D762F3F86224}" type="slidenum">
              <a:rPr lang="nl-NL" smtClean="0"/>
              <a:pPr/>
              <a:t>2</a:t>
            </a:fld>
            <a:endParaRPr lang="nl-NL"/>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r>
              <a:rPr lang="nl-NL" dirty="0"/>
              <a:t>Tijdens deze </a:t>
            </a:r>
            <a:r>
              <a:rPr lang="nl-NL" dirty="0" err="1"/>
              <a:t>powerpoint</a:t>
            </a:r>
            <a:r>
              <a:rPr lang="nl-NL" dirty="0"/>
              <a:t> gaan we jullie meenemen naar de website OK. </a:t>
            </a:r>
          </a:p>
          <a:p>
            <a:pPr eaLnBrk="1" hangingPunct="1"/>
            <a:r>
              <a:rPr lang="nl-NL" baseline="0" dirty="0"/>
              <a:t>Rechts van onder vinden jullie de link hoe je naar deze website gaat. </a:t>
            </a:r>
          </a:p>
          <a:p>
            <a:pPr eaLnBrk="1" hangingPunct="1"/>
            <a:r>
              <a:rPr lang="nl-NL" baseline="0" dirty="0"/>
              <a:t>Dit kan handig zijn vanaf de kleuterschool tot zelfs volwassenonderwijs. </a:t>
            </a:r>
          </a:p>
          <a:p>
            <a:pPr eaLnBrk="1" hangingPunct="1"/>
            <a:r>
              <a:rPr lang="nl-NL" baseline="0" dirty="0"/>
              <a:t>In deze </a:t>
            </a:r>
            <a:r>
              <a:rPr lang="nl-NL" baseline="0" dirty="0" err="1"/>
              <a:t>powerpoint</a:t>
            </a:r>
            <a:r>
              <a:rPr lang="nl-NL" baseline="0" dirty="0"/>
              <a:t> staan we vooral stil rond de zaken van het secundair onderwijs. </a:t>
            </a:r>
          </a:p>
          <a:p>
            <a:pPr eaLnBrk="1" hangingPunct="1"/>
            <a:endParaRPr lang="nl-NL" baseline="0" dirty="0"/>
          </a:p>
        </p:txBody>
      </p:sp>
    </p:spTree>
    <p:extLst>
      <p:ext uri="{BB962C8B-B14F-4D97-AF65-F5344CB8AC3E}">
        <p14:creationId xmlns:p14="http://schemas.microsoft.com/office/powerpoint/2010/main" val="2282356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komen dan op deze pagina. </a:t>
            </a:r>
          </a:p>
          <a:p>
            <a:r>
              <a:rPr lang="nl-NL" dirty="0"/>
              <a:t>Hier krijg je ook weer uitleg over de richting en kan je weer via het tabblad gaan zoeken naar scholen die deze richting aanbieden.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20</a:t>
            </a:fld>
            <a:endParaRPr lang="nl-NL"/>
          </a:p>
        </p:txBody>
      </p:sp>
    </p:spTree>
    <p:extLst>
      <p:ext uri="{BB962C8B-B14F-4D97-AF65-F5344CB8AC3E}">
        <p14:creationId xmlns:p14="http://schemas.microsoft.com/office/powerpoint/2010/main" val="620545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E046CDC2-26CE-4A86-827A-EB0153ABFA68}" type="slidenum">
              <a:rPr lang="nl-NL" smtClean="0"/>
              <a:pPr/>
              <a:t>22</a:t>
            </a:fld>
            <a:endParaRPr lang="nl-NL"/>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nl-BE" dirty="0"/>
              <a:t>Hopelijk kunnen jullie nu aan de slag met de website OK. </a:t>
            </a:r>
          </a:p>
          <a:p>
            <a:pPr eaLnBrk="1" hangingPunct="1"/>
            <a:r>
              <a:rPr lang="nl-BE" dirty="0"/>
              <a:t>Indien jullie nog vragen hebben rond deze kan je altijd beroep doen op leerkrachten ouder en vrienden. </a:t>
            </a:r>
          </a:p>
          <a:p>
            <a:pPr eaLnBrk="1" hangingPunct="1"/>
            <a:r>
              <a:rPr lang="nl-BE" dirty="0"/>
              <a:t>Je kan ook altijd terecht bij de CLB medewerker van de school van je zoon of dochter. </a:t>
            </a:r>
          </a:p>
          <a:p>
            <a:pPr eaLnBrk="1" hangingPunct="1"/>
            <a:r>
              <a:rPr lang="nl-BE" dirty="0"/>
              <a:t>We wensen je heel veel succes!</a:t>
            </a:r>
          </a:p>
          <a:p>
            <a:pPr eaLnBrk="1" hangingPunct="1"/>
            <a:endParaRPr lang="nl-BE" dirty="0"/>
          </a:p>
        </p:txBody>
      </p:sp>
    </p:spTree>
    <p:extLst>
      <p:ext uri="{BB962C8B-B14F-4D97-AF65-F5344CB8AC3E}">
        <p14:creationId xmlns:p14="http://schemas.microsoft.com/office/powerpoint/2010/main" val="340565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eerste gaan we het hebben over de online vragenlijsten. </a:t>
            </a:r>
          </a:p>
          <a:p>
            <a:r>
              <a:rPr lang="nl-NL" dirty="0"/>
              <a:t>Gedurende heel de schoolloopbaan kunnen er vragenlijsten gebruikt worden om te peilen naar interesses om zo op studierichtingen uit te komen. Of de studiehouding van een leerling in kaart te brengen.  </a:t>
            </a:r>
          </a:p>
          <a:p>
            <a:r>
              <a:rPr lang="nl-NL" dirty="0"/>
              <a:t>Voor de overstap naar het secundair onderwijs bestaan er twee vragenlijsten en gaan we in de volgende slide verder op in. </a:t>
            </a:r>
          </a:p>
          <a:p>
            <a:r>
              <a:rPr lang="nl-NL" dirty="0"/>
              <a:t>Belangrijk is om te weten dat heel wat juffen en meesters van het zesde leerjaar deze afnemen in de klas. </a:t>
            </a:r>
          </a:p>
          <a:p>
            <a:r>
              <a:rPr lang="nl-NL" dirty="0"/>
              <a:t>Bevraag hen dus zeker. Niets houdt jullie natuurlijk tegen om deze ook thuis af te nemen.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3</a:t>
            </a:fld>
            <a:endParaRPr lang="nl-NL"/>
          </a:p>
        </p:txBody>
      </p:sp>
    </p:spTree>
    <p:extLst>
      <p:ext uri="{BB962C8B-B14F-4D97-AF65-F5344CB8AC3E}">
        <p14:creationId xmlns:p14="http://schemas.microsoft.com/office/powerpoint/2010/main" val="3475746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Zoals jullie hier kunnen zien zie je de twee eerste vragenlijsten. </a:t>
            </a:r>
          </a:p>
          <a:p>
            <a:r>
              <a:rPr lang="nl-NL" dirty="0"/>
              <a:t>We hebben de I-Like Basic. Deze verkent de belangstelling. Hierin gaat de leerling een 50 tal afbeeldingen krijgen en zichzelf hierin moeten scoren. Bijvoorbeeld iemand die in de tuin aan het werken is. De leerling moet zichzelf hier dan in scoren. Van 0 tot 7 waar 0 weergeeft dat de leerling dit helemaal niet graag zou doen en 7 super graag zou doen. Op het einde komen er dan scores uit met de belangstellingsdomeinen. Hier kan je dan op doorklikken en studierichtingen in uitzoeken. We gaan jullie later in deze </a:t>
            </a:r>
            <a:r>
              <a:rPr lang="nl-NL" dirty="0" err="1"/>
              <a:t>powerpoint</a:t>
            </a:r>
            <a:r>
              <a:rPr lang="nl-NL" dirty="0"/>
              <a:t> laten zien hoe dit werkt. </a:t>
            </a:r>
          </a:p>
          <a:p>
            <a:r>
              <a:rPr lang="nl-NL" dirty="0"/>
              <a:t>Als leerlingen dit doen in de klas gaan ze dan over deze resultaten vaak in gesprek met de juf of meester of bekijken ze dit in de klas tijdens een groepswerk. </a:t>
            </a:r>
          </a:p>
          <a:p>
            <a:r>
              <a:rPr lang="nl-NL" dirty="0"/>
              <a:t>De tweede test is een vragenlijst die peilt naar de studiehouding. Belangrijk om te gaan onderscheid maken tussen heel theoretische richtingen of meer een richting met een combinatie van theorie en praktijk of vooral een praktische richting.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4</a:t>
            </a:fld>
            <a:endParaRPr lang="nl-NL"/>
          </a:p>
        </p:txBody>
      </p:sp>
    </p:spTree>
    <p:extLst>
      <p:ext uri="{BB962C8B-B14F-4D97-AF65-F5344CB8AC3E}">
        <p14:creationId xmlns:p14="http://schemas.microsoft.com/office/powerpoint/2010/main" val="3118056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Tijdens de vorige ingesproken </a:t>
            </a:r>
            <a:r>
              <a:rPr lang="nl-NL" dirty="0" err="1"/>
              <a:t>ppt’s</a:t>
            </a:r>
            <a:r>
              <a:rPr lang="nl-NL" dirty="0"/>
              <a:t> hebt u de uitleg al kunnen horen over het secundair onderwijs en hoe die eerste graad is opgebouwd. </a:t>
            </a:r>
          </a:p>
          <a:p>
            <a:r>
              <a:rPr lang="nl-NL" dirty="0"/>
              <a:t>Ik ga jullie even meenemen hoe je eventueel als u dit wil deze informatie terug kan bekijken. </a:t>
            </a:r>
          </a:p>
          <a:p>
            <a:r>
              <a:rPr lang="nl-NL" dirty="0"/>
              <a:t>Dit is ook een weg/manier om scholen te zoeken. </a:t>
            </a:r>
          </a:p>
          <a:p>
            <a:r>
              <a:rPr lang="nl-NL" dirty="0"/>
              <a:t>U gaat terug naar de homepagina van onderwijskiezer en u kiest voor het tabblad secundair onderwijs.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5</a:t>
            </a:fld>
            <a:endParaRPr lang="nl-NL"/>
          </a:p>
        </p:txBody>
      </p:sp>
    </p:spTree>
    <p:extLst>
      <p:ext uri="{BB962C8B-B14F-4D97-AF65-F5344CB8AC3E}">
        <p14:creationId xmlns:p14="http://schemas.microsoft.com/office/powerpoint/2010/main" val="4134448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krijgt u dan dit te zien. </a:t>
            </a:r>
          </a:p>
          <a:p>
            <a:r>
              <a:rPr lang="nl-NL" dirty="0"/>
              <a:t>U kan dan om de uitleg te krijgen over de structuur best klikken links op structuur SO.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6</a:t>
            </a:fld>
            <a:endParaRPr lang="nl-NL"/>
          </a:p>
        </p:txBody>
      </p:sp>
    </p:spTree>
    <p:extLst>
      <p:ext uri="{BB962C8B-B14F-4D97-AF65-F5344CB8AC3E}">
        <p14:creationId xmlns:p14="http://schemas.microsoft.com/office/powerpoint/2010/main" val="507206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krijgt u dan de schema’s van de structuur te zien. </a:t>
            </a:r>
          </a:p>
          <a:p>
            <a:r>
              <a:rPr lang="nl-NL" dirty="0"/>
              <a:t>Het bovenste is hoe het op dit moment is; Je ziet de eerste graad en het derde middelbaar is reeds hervormd. Onder deze figuur krijgt u de volledige nieuwe structuur te zien vanaf 2025-2026,</a:t>
            </a:r>
          </a:p>
          <a:p>
            <a:r>
              <a:rPr lang="nl-NL" dirty="0"/>
              <a:t>Als u graag wat meer info wil over die eerste graad kan u links klikken op eerste graad SO.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7</a:t>
            </a:fld>
            <a:endParaRPr lang="nl-NL"/>
          </a:p>
        </p:txBody>
      </p:sp>
    </p:spTree>
    <p:extLst>
      <p:ext uri="{BB962C8B-B14F-4D97-AF65-F5344CB8AC3E}">
        <p14:creationId xmlns:p14="http://schemas.microsoft.com/office/powerpoint/2010/main" val="3410407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je op de eerste graad geklikt heb krijg je dit scherm. </a:t>
            </a:r>
          </a:p>
          <a:p>
            <a:r>
              <a:rPr lang="nl-NL" dirty="0"/>
              <a:t>Hier kan je alles nog eens terug lezen wat er voordien werd uitgelegd. </a:t>
            </a:r>
          </a:p>
          <a:p>
            <a:r>
              <a:rPr lang="nl-NL" dirty="0"/>
              <a:t>Wil je nog meer in detail weten hoe 1A is </a:t>
            </a:r>
            <a:r>
              <a:rPr lang="nl-NL" dirty="0" err="1"/>
              <a:t>opgebouw</a:t>
            </a:r>
            <a:r>
              <a:rPr lang="nl-NL" dirty="0"/>
              <a:t>, wat je als lessen krijgt dan kan je hier doorklikken op 1A zoals op dit voorbeeld staat weergegeven. </a:t>
            </a:r>
          </a:p>
          <a:p>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8</a:t>
            </a:fld>
            <a:endParaRPr lang="nl-NL"/>
          </a:p>
        </p:txBody>
      </p:sp>
    </p:spTree>
    <p:extLst>
      <p:ext uri="{BB962C8B-B14F-4D97-AF65-F5344CB8AC3E}">
        <p14:creationId xmlns:p14="http://schemas.microsoft.com/office/powerpoint/2010/main" val="866738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je dan bijvoorbeeld op 1A geklikt hebt krijg je te zien waaruit 1A is opgebouwd. Alle uitleg wordt nog eens neergeschreven. </a:t>
            </a:r>
          </a:p>
          <a:p>
            <a:r>
              <a:rPr lang="nl-NL" dirty="0"/>
              <a:t>Dit kan je dan nog eens rustig nalezen.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9</a:t>
            </a:fld>
            <a:endParaRPr lang="nl-NL"/>
          </a:p>
        </p:txBody>
      </p:sp>
    </p:spTree>
    <p:extLst>
      <p:ext uri="{BB962C8B-B14F-4D97-AF65-F5344CB8AC3E}">
        <p14:creationId xmlns:p14="http://schemas.microsoft.com/office/powerpoint/2010/main" val="123572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11D1149C-1F4F-4E91-9FB1-A306DB014A7B}" type="slidenum">
              <a:rPr lang="nl-NL" smtClean="0"/>
              <a:pPr>
                <a:defRPr/>
              </a:pPr>
              <a:t>‹nr.›</a:t>
            </a:fld>
            <a:endParaRPr lang="nl-NL"/>
          </a:p>
        </p:txBody>
      </p:sp>
    </p:spTree>
    <p:extLst>
      <p:ext uri="{BB962C8B-B14F-4D97-AF65-F5344CB8AC3E}">
        <p14:creationId xmlns:p14="http://schemas.microsoft.com/office/powerpoint/2010/main" val="3051073035"/>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pPr>
              <a:defRPr/>
            </a:pPr>
            <a:fld id="{01CDD380-60C7-459E-A2D3-9CEB6AD35870}" type="slidenum">
              <a:rPr lang="nl-NL" smtClean="0"/>
              <a:pPr>
                <a:defRPr/>
              </a:pPr>
              <a:t>‹nr.›</a:t>
            </a:fld>
            <a:endParaRPr lang="nl-NL"/>
          </a:p>
        </p:txBody>
      </p:sp>
    </p:spTree>
    <p:extLst>
      <p:ext uri="{BB962C8B-B14F-4D97-AF65-F5344CB8AC3E}">
        <p14:creationId xmlns:p14="http://schemas.microsoft.com/office/powerpoint/2010/main" val="31397135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pPr>
              <a:defRPr/>
            </a:pPr>
            <a:fld id="{05B4C1D2-17F3-4AF7-9EE2-E6C289751329}" type="slidenum">
              <a:rPr lang="nl-NL" smtClean="0"/>
              <a:pPr>
                <a:defRPr/>
              </a:pPr>
              <a:t>‹nr.›</a:t>
            </a:fld>
            <a:endParaRPr lang="nl-NL"/>
          </a:p>
        </p:txBody>
      </p:sp>
    </p:spTree>
    <p:extLst>
      <p:ext uri="{BB962C8B-B14F-4D97-AF65-F5344CB8AC3E}">
        <p14:creationId xmlns:p14="http://schemas.microsoft.com/office/powerpoint/2010/main" val="423505186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lgn="ctr">
              <a:defRPr/>
            </a:lvl1pPr>
          </a:lstStyle>
          <a:p>
            <a:endParaRPr lang="nl-NL" dirty="0"/>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nl-NL" dirty="0"/>
          </a:p>
        </p:txBody>
      </p:sp>
      <p:sp>
        <p:nvSpPr>
          <p:cNvPr id="5" name="Tijdelijke aanduiding voor voettekst 4"/>
          <p:cNvSpPr>
            <a:spLocks noGrp="1"/>
          </p:cNvSpPr>
          <p:nvPr>
            <p:ph type="ftr" sz="quarter" idx="11"/>
          </p:nvPr>
        </p:nvSpPr>
        <p:spPr/>
        <p:txBody>
          <a:bodyPr/>
          <a:lstStyle/>
          <a:p>
            <a:endParaRPr lang="nl-NL">
              <a:solidFill>
                <a:prstClr val="white"/>
              </a:solidFill>
            </a:endParaRPr>
          </a:p>
        </p:txBody>
      </p:sp>
      <p:sp>
        <p:nvSpPr>
          <p:cNvPr id="6" name="Tijdelijke aanduiding voor dianummer 5"/>
          <p:cNvSpPr>
            <a:spLocks noGrp="1"/>
          </p:cNvSpPr>
          <p:nvPr>
            <p:ph type="sldNum" sz="quarter" idx="12"/>
          </p:nvPr>
        </p:nvSpPr>
        <p:spPr/>
        <p:txBody>
          <a:bodyPr/>
          <a:lstStyle/>
          <a:p>
            <a:fld id="{54D20FDA-6E05-46C4-925C-D9E4553CEA71}" type="slidenum">
              <a:rPr lang="nl-NL" smtClean="0">
                <a:solidFill>
                  <a:prstClr val="white"/>
                </a:solidFill>
              </a:rPr>
              <a:pPr/>
              <a:t>‹nr.›</a:t>
            </a:fld>
            <a:endParaRPr lang="nl-NL">
              <a:solidFill>
                <a:prstClr val="white"/>
              </a:solidFill>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79512" y="2132857"/>
            <a:ext cx="8064896" cy="36004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p:cNvSpPr>
            <a:spLocks noGrp="1"/>
          </p:cNvSpPr>
          <p:nvPr>
            <p:ph type="ftr" sz="quarter" idx="11"/>
          </p:nvPr>
        </p:nvSpPr>
        <p:spPr/>
        <p:txBody>
          <a:bodyPr/>
          <a:lstStyle/>
          <a:p>
            <a:endParaRPr lang="nl-NL">
              <a:solidFill>
                <a:prstClr val="white"/>
              </a:solidFill>
            </a:endParaRPr>
          </a:p>
        </p:txBody>
      </p:sp>
      <p:sp>
        <p:nvSpPr>
          <p:cNvPr id="6" name="Tijdelijke aanduiding voor dianummer 5"/>
          <p:cNvSpPr>
            <a:spLocks noGrp="1"/>
          </p:cNvSpPr>
          <p:nvPr>
            <p:ph type="sldNum" sz="quarter" idx="12"/>
          </p:nvPr>
        </p:nvSpPr>
        <p:spPr/>
        <p:txBody>
          <a:bodyPr/>
          <a:lstStyle/>
          <a:p>
            <a:fld id="{8D5AF88D-A163-4129-8A82-926A09E5EFD6}" type="slidenum">
              <a:rPr lang="nl-NL" smtClean="0">
                <a:solidFill>
                  <a:prstClr val="white"/>
                </a:solidFill>
              </a:rPr>
              <a:pPr/>
              <a:t>‹nr.›</a:t>
            </a:fld>
            <a:endParaRPr lang="nl-NL">
              <a:solidFill>
                <a:prstClr val="white"/>
              </a:solidFill>
            </a:endParaRPr>
          </a:p>
        </p:txBody>
      </p:sp>
      <p:sp>
        <p:nvSpPr>
          <p:cNvPr id="8" name="Tijdelijke aanduiding voor titel 1"/>
          <p:cNvSpPr>
            <a:spLocks noGrp="1"/>
          </p:cNvSpPr>
          <p:nvPr>
            <p:ph type="title"/>
          </p:nvPr>
        </p:nvSpPr>
        <p:spPr>
          <a:xfrm>
            <a:off x="179512" y="1412776"/>
            <a:ext cx="8064896" cy="562074"/>
          </a:xfrm>
          <a:prstGeom prst="rect">
            <a:avLst/>
          </a:prstGeom>
        </p:spPr>
        <p:txBody>
          <a:bodyPr/>
          <a:lstStyle/>
          <a:p>
            <a:pPr marL="342900" lvl="0" indent="-342900" algn="l" rtl="0" eaLnBrk="0" fontAlgn="base" hangingPunct="0">
              <a:spcBef>
                <a:spcPct val="20000"/>
              </a:spcBef>
              <a:spcAft>
                <a:spcPct val="0"/>
              </a:spcAft>
              <a:buFont typeface="Arial" charset="0"/>
              <a:buNone/>
            </a:pPr>
            <a:r>
              <a:rPr lang="nl-NL" dirty="0"/>
              <a:t>Klik om de stijl te bewerken</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5" name="Tijdelijke aanduiding voor voettekst 4"/>
          <p:cNvSpPr>
            <a:spLocks noGrp="1"/>
          </p:cNvSpPr>
          <p:nvPr>
            <p:ph type="ftr" sz="quarter" idx="11"/>
          </p:nvPr>
        </p:nvSpPr>
        <p:spPr/>
        <p:txBody>
          <a:bodyPr/>
          <a:lstStyle/>
          <a:p>
            <a:endParaRPr lang="nl-NL">
              <a:solidFill>
                <a:prstClr val="white"/>
              </a:solidFill>
            </a:endParaRPr>
          </a:p>
        </p:txBody>
      </p:sp>
      <p:sp>
        <p:nvSpPr>
          <p:cNvPr id="6" name="Tijdelijke aanduiding voor dianummer 5"/>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a:solidFill>
                <a:prstClr val="white"/>
              </a:solidFill>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188688" y="2132856"/>
            <a:ext cx="4038600" cy="3993307"/>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4293080" y="2132856"/>
            <a:ext cx="4038600" cy="3993307"/>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11"/>
          </p:nvPr>
        </p:nvSpPr>
        <p:spPr/>
        <p:txBody>
          <a:bodyPr/>
          <a:lstStyle/>
          <a:p>
            <a:endParaRPr lang="nl-NL">
              <a:solidFill>
                <a:prstClr val="white"/>
              </a:solidFill>
            </a:endParaRPr>
          </a:p>
        </p:txBody>
      </p:sp>
      <p:sp>
        <p:nvSpPr>
          <p:cNvPr id="7" name="Tijdelijke aanduiding voor dianummer 6"/>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a:solidFill>
                <a:prstClr val="white"/>
              </a:solidFill>
            </a:endParaRPr>
          </a:p>
        </p:txBody>
      </p:sp>
      <p:sp>
        <p:nvSpPr>
          <p:cNvPr id="9" name="Tijdelijke aanduiding voor titel 1"/>
          <p:cNvSpPr>
            <a:spLocks noGrp="1"/>
          </p:cNvSpPr>
          <p:nvPr>
            <p:ph type="title"/>
          </p:nvPr>
        </p:nvSpPr>
        <p:spPr>
          <a:xfrm>
            <a:off x="179512" y="1412776"/>
            <a:ext cx="8064896" cy="562074"/>
          </a:xfrm>
          <a:prstGeom prst="rect">
            <a:avLst/>
          </a:prstGeom>
        </p:spPr>
        <p:txBody>
          <a:bodyPr/>
          <a:lstStyle/>
          <a:p>
            <a:pPr marL="342900" lvl="0" indent="-342900" algn="l" rtl="0" eaLnBrk="0" fontAlgn="base" hangingPunct="0">
              <a:spcBef>
                <a:spcPct val="20000"/>
              </a:spcBef>
              <a:spcAft>
                <a:spcPct val="0"/>
              </a:spcAft>
              <a:buFont typeface="Arial" charset="0"/>
              <a:buNone/>
            </a:pPr>
            <a:r>
              <a:rPr lang="nl-NL" dirty="0"/>
              <a:t>Klik om de stijl te bewerken</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188688" y="2156573"/>
            <a:ext cx="4040188" cy="639762"/>
          </a:xfrm>
        </p:spPr>
        <p:txBody>
          <a:bodyPr/>
          <a:lstStyle>
            <a:lvl1pPr marL="0" indent="0" algn="ctr" defTabSz="914400" rtl="0" eaLnBrk="0" fontAlgn="base" latinLnBrk="0" hangingPunct="0">
              <a:spcBef>
                <a:spcPct val="20000"/>
              </a:spcBef>
              <a:spcAft>
                <a:spcPct val="0"/>
              </a:spcAft>
              <a:buFont typeface="Wingdings" pitchFamily="2" charset="2"/>
              <a:buNone/>
              <a:defRPr lang="nl-NL" sz="2000" b="1" kern="1200" dirty="0" smtClean="0">
                <a:solidFill>
                  <a:schemeClr val="tx1">
                    <a:tint val="75000"/>
                  </a:schemeClr>
                </a:solidFill>
                <a:latin typeface="Arial"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5" name="Tijdelijke aanduiding voor tekst 4"/>
          <p:cNvSpPr>
            <a:spLocks noGrp="1"/>
          </p:cNvSpPr>
          <p:nvPr>
            <p:ph type="body" sz="quarter" idx="3"/>
          </p:nvPr>
        </p:nvSpPr>
        <p:spPr>
          <a:xfrm>
            <a:off x="4293080" y="2156573"/>
            <a:ext cx="4041775" cy="639762"/>
          </a:xfrm>
        </p:spPr>
        <p:txBody>
          <a:bodyPr/>
          <a:lstStyle>
            <a:lvl1pPr marL="0" indent="0" algn="ctr" defTabSz="914400" rtl="0" eaLnBrk="0" fontAlgn="base" latinLnBrk="0" hangingPunct="0">
              <a:spcBef>
                <a:spcPct val="20000"/>
              </a:spcBef>
              <a:spcAft>
                <a:spcPct val="0"/>
              </a:spcAft>
              <a:buFont typeface="Wingdings" pitchFamily="2" charset="2"/>
              <a:buNone/>
              <a:defRPr lang="nl-NL" sz="2000" b="1" kern="1200" smtClean="0">
                <a:solidFill>
                  <a:schemeClr val="tx1">
                    <a:tint val="75000"/>
                  </a:schemeClr>
                </a:solidFill>
                <a:latin typeface="Arial"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8" name="Tijdelijke aanduiding voor voettekst 7"/>
          <p:cNvSpPr>
            <a:spLocks noGrp="1"/>
          </p:cNvSpPr>
          <p:nvPr>
            <p:ph type="ftr" sz="quarter" idx="11"/>
          </p:nvPr>
        </p:nvSpPr>
        <p:spPr/>
        <p:txBody>
          <a:bodyPr/>
          <a:lstStyle/>
          <a:p>
            <a:endParaRPr lang="nl-NL">
              <a:solidFill>
                <a:prstClr val="white"/>
              </a:solidFill>
            </a:endParaRPr>
          </a:p>
        </p:txBody>
      </p:sp>
      <p:sp>
        <p:nvSpPr>
          <p:cNvPr id="9" name="Tijdelijke aanduiding voor dianummer 8"/>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a:solidFill>
                <a:prstClr val="white"/>
              </a:solidFill>
            </a:endParaRPr>
          </a:p>
        </p:txBody>
      </p:sp>
      <p:sp>
        <p:nvSpPr>
          <p:cNvPr id="10" name="Tijdelijke aanduiding voor inhoud 2"/>
          <p:cNvSpPr>
            <a:spLocks noGrp="1"/>
          </p:cNvSpPr>
          <p:nvPr>
            <p:ph sz="half" idx="13"/>
          </p:nvPr>
        </p:nvSpPr>
        <p:spPr>
          <a:xfrm>
            <a:off x="188688" y="2852936"/>
            <a:ext cx="4038600" cy="3273227"/>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inhoud 3"/>
          <p:cNvSpPr>
            <a:spLocks noGrp="1"/>
          </p:cNvSpPr>
          <p:nvPr>
            <p:ph sz="half" idx="2"/>
          </p:nvPr>
        </p:nvSpPr>
        <p:spPr>
          <a:xfrm>
            <a:off x="4293080" y="2852936"/>
            <a:ext cx="4038600" cy="3273227"/>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titel 1"/>
          <p:cNvSpPr>
            <a:spLocks noGrp="1"/>
          </p:cNvSpPr>
          <p:nvPr>
            <p:ph type="title"/>
          </p:nvPr>
        </p:nvSpPr>
        <p:spPr>
          <a:xfrm>
            <a:off x="179512" y="1412776"/>
            <a:ext cx="8064896" cy="562074"/>
          </a:xfrm>
          <a:prstGeom prst="rect">
            <a:avLst/>
          </a:prstGeom>
        </p:spPr>
        <p:txBody>
          <a:bodyPr/>
          <a:lstStyle/>
          <a:p>
            <a:pPr marL="342900" lvl="0" indent="-342900" algn="l" rtl="0" eaLnBrk="0" fontAlgn="base" hangingPunct="0">
              <a:spcBef>
                <a:spcPct val="20000"/>
              </a:spcBef>
              <a:spcAft>
                <a:spcPct val="0"/>
              </a:spcAft>
              <a:buFont typeface="Arial" charset="0"/>
              <a:buNone/>
            </a:pPr>
            <a:r>
              <a:rPr lang="nl-NL" dirty="0"/>
              <a:t>Klik om de stijl te bewerken</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endParaRPr lang="nl-NL">
              <a:solidFill>
                <a:prstClr val="white"/>
              </a:solidFill>
            </a:endParaRPr>
          </a:p>
        </p:txBody>
      </p:sp>
      <p:sp>
        <p:nvSpPr>
          <p:cNvPr id="5" name="Tijdelijke aanduiding voor dianummer 4"/>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a:solidFill>
                <a:prstClr val="white"/>
              </a:solidFill>
            </a:endParaRPr>
          </a:p>
        </p:txBody>
      </p:sp>
      <p:sp>
        <p:nvSpPr>
          <p:cNvPr id="7" name="Tijdelijke aanduiding voor titel 1"/>
          <p:cNvSpPr>
            <a:spLocks noGrp="1"/>
          </p:cNvSpPr>
          <p:nvPr>
            <p:ph type="title"/>
          </p:nvPr>
        </p:nvSpPr>
        <p:spPr>
          <a:xfrm>
            <a:off x="179512" y="1412776"/>
            <a:ext cx="8064896" cy="562074"/>
          </a:xfrm>
          <a:prstGeom prst="rect">
            <a:avLst/>
          </a:prstGeom>
        </p:spPr>
        <p:txBody>
          <a:bodyPr/>
          <a:lstStyle/>
          <a:p>
            <a:pPr marL="342900" lvl="0" indent="-342900" algn="l" rtl="0" eaLnBrk="0" fontAlgn="base" hangingPunct="0">
              <a:spcBef>
                <a:spcPct val="20000"/>
              </a:spcBef>
              <a:spcAft>
                <a:spcPct val="0"/>
              </a:spcAft>
              <a:buFont typeface="Arial" charset="0"/>
              <a:buNone/>
            </a:pPr>
            <a:r>
              <a:rPr lang="nl-NL" dirty="0"/>
              <a:t>Klik om de stijl te bewerken</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endParaRPr lang="nl-NL">
              <a:solidFill>
                <a:prstClr val="white"/>
              </a:solidFill>
            </a:endParaRPr>
          </a:p>
        </p:txBody>
      </p:sp>
      <p:sp>
        <p:nvSpPr>
          <p:cNvPr id="4" name="Tijdelijke aanduiding voor dianummer 3"/>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a:solidFill>
                <a:prstClr val="white"/>
              </a:solidFill>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1276264"/>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1268760"/>
            <a:ext cx="5111750" cy="4857403"/>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457200" y="2492896"/>
            <a:ext cx="3008313" cy="36332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6" name="Tijdelijke aanduiding voor voettekst 5"/>
          <p:cNvSpPr>
            <a:spLocks noGrp="1"/>
          </p:cNvSpPr>
          <p:nvPr>
            <p:ph type="ftr" sz="quarter" idx="11"/>
          </p:nvPr>
        </p:nvSpPr>
        <p:spPr/>
        <p:txBody>
          <a:bodyPr/>
          <a:lstStyle/>
          <a:p>
            <a:endParaRPr lang="nl-NL">
              <a:solidFill>
                <a:prstClr val="white"/>
              </a:solidFill>
            </a:endParaRPr>
          </a:p>
        </p:txBody>
      </p:sp>
      <p:sp>
        <p:nvSpPr>
          <p:cNvPr id="7" name="Tijdelijke aanduiding voor dianummer 6"/>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a:solidFill>
                <a:prstClr val="white"/>
              </a:solidFill>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pPr>
              <a:defRPr/>
            </a:pPr>
            <a:fld id="{D68F9B24-15B9-45BF-92BC-128B2F647403}" type="slidenum">
              <a:rPr lang="nl-NL" smtClean="0"/>
              <a:pPr>
                <a:defRPr/>
              </a:pPr>
              <a:t>‹nr.›</a:t>
            </a:fld>
            <a:endParaRPr lang="nl-NL"/>
          </a:p>
        </p:txBody>
      </p:sp>
    </p:spTree>
    <p:extLst>
      <p:ext uri="{BB962C8B-B14F-4D97-AF65-F5344CB8AC3E}">
        <p14:creationId xmlns:p14="http://schemas.microsoft.com/office/powerpoint/2010/main" val="111007455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1196751"/>
            <a:ext cx="5486400" cy="35308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6" name="Tijdelijke aanduiding voor voettekst 5"/>
          <p:cNvSpPr>
            <a:spLocks noGrp="1"/>
          </p:cNvSpPr>
          <p:nvPr>
            <p:ph type="ftr" sz="quarter" idx="11"/>
          </p:nvPr>
        </p:nvSpPr>
        <p:spPr/>
        <p:txBody>
          <a:bodyPr/>
          <a:lstStyle/>
          <a:p>
            <a:endParaRPr lang="nl-NL">
              <a:solidFill>
                <a:prstClr val="white"/>
              </a:solidFill>
            </a:endParaRPr>
          </a:p>
        </p:txBody>
      </p:sp>
      <p:sp>
        <p:nvSpPr>
          <p:cNvPr id="7" name="Tijdelijke aanduiding voor dianummer 6"/>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a:solidFill>
                <a:prstClr val="white"/>
              </a:solidFill>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en verticale tekst">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p:nvPr>
        </p:nvSpPr>
        <p:spPr>
          <a:xfrm>
            <a:off x="188688" y="2132856"/>
            <a:ext cx="8229600" cy="4037697"/>
          </a:xfrm>
        </p:spPr>
        <p:txBody>
          <a:bodyPr vert="eaVert"/>
          <a:lstStyle>
            <a:lvl1pPr>
              <a:defRPr sz="1800"/>
            </a:lvl1pPr>
            <a:lvl2pPr>
              <a:defRPr sz="1800"/>
            </a:lvl2pPr>
            <a:lvl3pPr>
              <a:defRPr sz="1800"/>
            </a:lvl3pPr>
            <a:lvl4pPr>
              <a:defRPr sz="1800"/>
            </a:lvl4pPr>
            <a:lvl5pPr>
              <a:defRPr sz="18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p:cNvSpPr>
            <a:spLocks noGrp="1"/>
          </p:cNvSpPr>
          <p:nvPr>
            <p:ph type="ftr" sz="quarter" idx="11"/>
          </p:nvPr>
        </p:nvSpPr>
        <p:spPr/>
        <p:txBody>
          <a:bodyPr/>
          <a:lstStyle/>
          <a:p>
            <a:endParaRPr lang="nl-NL">
              <a:solidFill>
                <a:prstClr val="white"/>
              </a:solidFill>
            </a:endParaRPr>
          </a:p>
        </p:txBody>
      </p:sp>
      <p:sp>
        <p:nvSpPr>
          <p:cNvPr id="6" name="Tijdelijke aanduiding voor dianummer 5"/>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a:solidFill>
                <a:prstClr val="white"/>
              </a:solidFill>
            </a:endParaRPr>
          </a:p>
        </p:txBody>
      </p:sp>
      <p:sp>
        <p:nvSpPr>
          <p:cNvPr id="8" name="Tijdelijke aanduiding voor titel 1"/>
          <p:cNvSpPr>
            <a:spLocks noGrp="1"/>
          </p:cNvSpPr>
          <p:nvPr>
            <p:ph type="title"/>
          </p:nvPr>
        </p:nvSpPr>
        <p:spPr>
          <a:xfrm>
            <a:off x="179512" y="1412776"/>
            <a:ext cx="8064896" cy="562074"/>
          </a:xfrm>
          <a:prstGeom prst="rect">
            <a:avLst/>
          </a:prstGeom>
        </p:spPr>
        <p:txBody>
          <a:bodyPr/>
          <a:lstStyle>
            <a:lvl1pPr algn="l">
              <a:defRPr/>
            </a:lvl1pPr>
          </a:lstStyle>
          <a:p>
            <a:pPr marL="342900" lvl="0" indent="-342900" algn="l" rtl="0" eaLnBrk="0" fontAlgn="base" hangingPunct="0">
              <a:spcBef>
                <a:spcPct val="20000"/>
              </a:spcBef>
              <a:spcAft>
                <a:spcPct val="0"/>
              </a:spcAft>
              <a:buFont typeface="Arial" charset="0"/>
              <a:buNone/>
            </a:pPr>
            <a:r>
              <a:rPr lang="nl-NL" dirty="0"/>
              <a:t>Klik om de stijl te bewerken</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1196752"/>
            <a:ext cx="1750869" cy="4929411"/>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1196752"/>
            <a:ext cx="6059016" cy="4929411"/>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p:cNvSpPr>
            <a:spLocks noGrp="1"/>
          </p:cNvSpPr>
          <p:nvPr>
            <p:ph type="ftr" sz="quarter" idx="11"/>
          </p:nvPr>
        </p:nvSpPr>
        <p:spPr/>
        <p:txBody>
          <a:bodyPr/>
          <a:lstStyle/>
          <a:p>
            <a:endParaRPr lang="nl-NL">
              <a:solidFill>
                <a:prstClr val="white"/>
              </a:solidFill>
            </a:endParaRPr>
          </a:p>
        </p:txBody>
      </p:sp>
      <p:sp>
        <p:nvSpPr>
          <p:cNvPr id="6" name="Tijdelijke aanduiding voor dianummer 5"/>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dirty="0">
              <a:solidFill>
                <a:prstClr val="white"/>
              </a:solidFill>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pPr>
              <a:defRPr/>
            </a:pPr>
            <a:fld id="{C4078BA4-37DF-402D-94F3-05CC9CE1D43D}" type="slidenum">
              <a:rPr lang="nl-NL" smtClean="0"/>
              <a:pPr>
                <a:defRPr/>
              </a:pPr>
              <a:t>‹nr.›</a:t>
            </a:fld>
            <a:endParaRPr lang="nl-NL"/>
          </a:p>
        </p:txBody>
      </p:sp>
    </p:spTree>
    <p:extLst>
      <p:ext uri="{BB962C8B-B14F-4D97-AF65-F5344CB8AC3E}">
        <p14:creationId xmlns:p14="http://schemas.microsoft.com/office/powerpoint/2010/main" val="60565123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pPr>
              <a:defRPr/>
            </a:pPr>
            <a:endParaRPr lang="nl-NL"/>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pPr>
              <a:defRPr/>
            </a:pPr>
            <a:fld id="{12425C23-7981-4B83-A12E-D8EA2716C85F}" type="slidenum">
              <a:rPr lang="nl-NL" smtClean="0"/>
              <a:pPr>
                <a:defRPr/>
              </a:pPr>
              <a:t>‹nr.›</a:t>
            </a:fld>
            <a:endParaRPr lang="nl-NL"/>
          </a:p>
        </p:txBody>
      </p:sp>
    </p:spTree>
    <p:extLst>
      <p:ext uri="{BB962C8B-B14F-4D97-AF65-F5344CB8AC3E}">
        <p14:creationId xmlns:p14="http://schemas.microsoft.com/office/powerpoint/2010/main" val="400030881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pPr>
              <a:defRPr/>
            </a:pPr>
            <a:endParaRPr lang="nl-NL"/>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pPr>
              <a:defRPr/>
            </a:pPr>
            <a:fld id="{113FED5D-9CEB-4ACA-B51F-26A32FDB07EC}" type="slidenum">
              <a:rPr lang="nl-NL" smtClean="0"/>
              <a:pPr>
                <a:defRPr/>
              </a:pPr>
              <a:t>‹nr.›</a:t>
            </a:fld>
            <a:endParaRPr lang="nl-NL"/>
          </a:p>
        </p:txBody>
      </p:sp>
    </p:spTree>
    <p:extLst>
      <p:ext uri="{BB962C8B-B14F-4D97-AF65-F5344CB8AC3E}">
        <p14:creationId xmlns:p14="http://schemas.microsoft.com/office/powerpoint/2010/main" val="205401905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pPr>
              <a:defRPr/>
            </a:pPr>
            <a:endParaRPr lang="nl-NL"/>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pPr>
              <a:defRPr/>
            </a:pPr>
            <a:fld id="{40904533-AC4D-467D-95F6-CA124542D440}" type="slidenum">
              <a:rPr lang="nl-NL" smtClean="0"/>
              <a:pPr>
                <a:defRPr/>
              </a:pPr>
              <a:t>‹nr.›</a:t>
            </a:fld>
            <a:endParaRPr lang="nl-NL"/>
          </a:p>
        </p:txBody>
      </p:sp>
    </p:spTree>
    <p:extLst>
      <p:ext uri="{BB962C8B-B14F-4D97-AF65-F5344CB8AC3E}">
        <p14:creationId xmlns:p14="http://schemas.microsoft.com/office/powerpoint/2010/main" val="296931156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pPr>
              <a:defRPr/>
            </a:pPr>
            <a:endParaRPr lang="nl-NL"/>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pPr>
              <a:defRPr/>
            </a:pPr>
            <a:fld id="{0A10EB1E-C9D9-4B90-A8E1-2EDD9BBD1C6A}" type="slidenum">
              <a:rPr lang="nl-NL" smtClean="0"/>
              <a:pPr>
                <a:defRPr/>
              </a:pPr>
              <a:t>‹nr.›</a:t>
            </a:fld>
            <a:endParaRPr lang="nl-NL"/>
          </a:p>
        </p:txBody>
      </p:sp>
    </p:spTree>
    <p:extLst>
      <p:ext uri="{BB962C8B-B14F-4D97-AF65-F5344CB8AC3E}">
        <p14:creationId xmlns:p14="http://schemas.microsoft.com/office/powerpoint/2010/main" val="314979400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pPr>
              <a:defRPr/>
            </a:pPr>
            <a:endParaRPr lang="nl-NL"/>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pPr>
              <a:defRPr/>
            </a:pPr>
            <a:fld id="{658002A5-41C1-4AD0-A2CB-15D344763CED}" type="slidenum">
              <a:rPr lang="nl-NL" smtClean="0"/>
              <a:pPr>
                <a:defRPr/>
              </a:pPr>
              <a:t>‹nr.›</a:t>
            </a:fld>
            <a:endParaRPr lang="nl-NL"/>
          </a:p>
        </p:txBody>
      </p:sp>
    </p:spTree>
    <p:extLst>
      <p:ext uri="{BB962C8B-B14F-4D97-AF65-F5344CB8AC3E}">
        <p14:creationId xmlns:p14="http://schemas.microsoft.com/office/powerpoint/2010/main" val="385000825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pPr>
              <a:defRPr/>
            </a:pPr>
            <a:endParaRPr lang="nl-NL"/>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pPr>
              <a:defRPr/>
            </a:pPr>
            <a:fld id="{E1F99D87-2336-4875-AD42-18F38BB5EF17}" type="slidenum">
              <a:rPr lang="nl-NL" smtClean="0"/>
              <a:pPr>
                <a:defRPr/>
              </a:pPr>
              <a:t>‹nr.›</a:t>
            </a:fld>
            <a:endParaRPr lang="nl-NL"/>
          </a:p>
        </p:txBody>
      </p:sp>
    </p:spTree>
    <p:extLst>
      <p:ext uri="{BB962C8B-B14F-4D97-AF65-F5344CB8AC3E}">
        <p14:creationId xmlns:p14="http://schemas.microsoft.com/office/powerpoint/2010/main" val="331820664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905F897-0415-430C-9DA7-5F8E76260422}" type="slidenum">
              <a:rPr lang="nl-NL" smtClean="0"/>
              <a:pPr>
                <a:defRPr/>
              </a:pPr>
              <a:t>‹nr.›</a:t>
            </a:fld>
            <a:endParaRPr lang="nl-NL"/>
          </a:p>
        </p:txBody>
      </p:sp>
    </p:spTree>
    <p:extLst>
      <p:ext uri="{BB962C8B-B14F-4D97-AF65-F5344CB8AC3E}">
        <p14:creationId xmlns:p14="http://schemas.microsoft.com/office/powerpoint/2010/main" val="3908453851"/>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ransition spd="med"/>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pic>
        <p:nvPicPr>
          <p:cNvPr id="4" name="Picture 2" descr="G:\poc\Netwerk\04_Int_Org\Kwaliteitszorg\Modellen\Logo\Nieuw\GO!_CLB_POC-ROC_rgb.jpg"/>
          <p:cNvPicPr>
            <a:picLocks noChangeAspect="1" noChangeArrowheads="1"/>
          </p:cNvPicPr>
          <p:nvPr userDrawn="1"/>
        </p:nvPicPr>
        <p:blipFill>
          <a:blip r:embed="rId14" cstate="print"/>
          <a:srcRect/>
          <a:stretch>
            <a:fillRect/>
          </a:stretch>
        </p:blipFill>
        <p:spPr bwMode="auto">
          <a:xfrm>
            <a:off x="296894" y="251771"/>
            <a:ext cx="2170800" cy="822866"/>
          </a:xfrm>
          <a:prstGeom prst="rect">
            <a:avLst/>
          </a:prstGeom>
          <a:noFill/>
        </p:spPr>
      </p:pic>
      <p:sp>
        <p:nvSpPr>
          <p:cNvPr id="2" name="Tijdelijke aanduiding voor titel 1"/>
          <p:cNvSpPr>
            <a:spLocks noGrp="1"/>
          </p:cNvSpPr>
          <p:nvPr>
            <p:ph type="title"/>
          </p:nvPr>
        </p:nvSpPr>
        <p:spPr>
          <a:xfrm>
            <a:off x="457200" y="274638"/>
            <a:ext cx="8229600" cy="1143000"/>
          </a:xfrm>
          <a:prstGeom prst="rect">
            <a:avLst/>
          </a:prstGeom>
        </p:spPr>
        <p:txBody>
          <a:bodyPr/>
          <a:lstStyle/>
          <a:p>
            <a:pPr marL="342900" lvl="0" indent="-342900" algn="l" rtl="0" eaLnBrk="0" fontAlgn="base" hangingPunct="0">
              <a:spcBef>
                <a:spcPct val="20000"/>
              </a:spcBef>
              <a:spcAft>
                <a:spcPct val="0"/>
              </a:spcAft>
              <a:buFont typeface="Arial" charset="0"/>
              <a:buNone/>
            </a:pPr>
            <a:r>
              <a:rPr lang="nl-NL" dirty="0"/>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pPr fontAlgn="auto">
              <a:spcBef>
                <a:spcPts val="0"/>
              </a:spcBef>
              <a:spcAft>
                <a:spcPts val="0"/>
              </a:spcAft>
            </a:pPr>
            <a:endParaRPr lang="nl-NL" dirty="0">
              <a:solidFill>
                <a:prstClr val="white"/>
              </a:solidFill>
              <a:latin typeface="Calibri"/>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pPr fontAlgn="auto">
              <a:spcBef>
                <a:spcPts val="0"/>
              </a:spcBef>
              <a:spcAft>
                <a:spcPts val="0"/>
              </a:spcAft>
            </a:pPr>
            <a:fld id="{53CD5BC0-2BEA-4A1D-87EA-C8643F6E41AF}" type="slidenum">
              <a:rPr lang="nl-NL" smtClean="0">
                <a:solidFill>
                  <a:prstClr val="white"/>
                </a:solidFill>
                <a:latin typeface="Calibri"/>
              </a:rPr>
              <a:pPr fontAlgn="auto">
                <a:spcBef>
                  <a:spcPts val="0"/>
                </a:spcBef>
                <a:spcAft>
                  <a:spcPts val="0"/>
                </a:spcAft>
              </a:pPr>
              <a:t>‹nr.›</a:t>
            </a:fld>
            <a:endParaRPr lang="nl-NL">
              <a:solidFill>
                <a:prstClr val="white"/>
              </a:solidFill>
              <a:latin typeface="Calibri"/>
            </a:endParaRPr>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spd="med"/>
  <p:txStyles>
    <p:titleStyle>
      <a:lvl1pPr algn="l" defTabSz="914400" rtl="0" eaLnBrk="1" latinLnBrk="0" hangingPunct="1">
        <a:spcBef>
          <a:spcPct val="0"/>
        </a:spcBef>
        <a:buNone/>
        <a:defRPr lang="nl-NL" sz="2800" b="1" kern="1200" smtClean="0">
          <a:solidFill>
            <a:srgbClr val="0085C8"/>
          </a:solidFill>
          <a:latin typeface="Arial" charset="0"/>
          <a:ea typeface="+mn-ea"/>
          <a:cs typeface="+mn-cs"/>
        </a:defRPr>
      </a:lvl1pPr>
    </p:titleStyle>
    <p:bodyStyle>
      <a:lvl1pPr marL="342900" indent="-342900" algn="l" defTabSz="914400" rtl="0" eaLnBrk="0" fontAlgn="base" latinLnBrk="0" hangingPunct="0">
        <a:spcBef>
          <a:spcPct val="20000"/>
        </a:spcBef>
        <a:spcAft>
          <a:spcPct val="0"/>
        </a:spcAft>
        <a:buFont typeface="Wingdings" pitchFamily="2" charset="2"/>
        <a:buChar char="q"/>
        <a:defRPr lang="nl-NL" sz="2400" b="1" kern="1200" smtClean="0">
          <a:solidFill>
            <a:schemeClr val="bg1">
              <a:lumMod val="50000"/>
            </a:schemeClr>
          </a:solidFill>
          <a:latin typeface="Arial" charset="0"/>
          <a:ea typeface="+mn-ea"/>
          <a:cs typeface="+mn-cs"/>
        </a:defRPr>
      </a:lvl1pPr>
      <a:lvl2pPr marL="742950" indent="-285750" algn="l" defTabSz="914400" rtl="0" eaLnBrk="0" fontAlgn="base" latinLnBrk="0" hangingPunct="0">
        <a:spcBef>
          <a:spcPct val="20000"/>
        </a:spcBef>
        <a:spcAft>
          <a:spcPct val="0"/>
        </a:spcAft>
        <a:buFont typeface="Arial" pitchFamily="34" charset="0"/>
        <a:buChar char="–"/>
        <a:defRPr lang="nl-NL" sz="2400" b="1" kern="1200" smtClean="0">
          <a:solidFill>
            <a:schemeClr val="bg1">
              <a:lumMod val="50000"/>
            </a:schemeClr>
          </a:solidFill>
          <a:latin typeface="Arial" charset="0"/>
          <a:ea typeface="+mn-ea"/>
          <a:cs typeface="+mn-cs"/>
        </a:defRPr>
      </a:lvl2pPr>
      <a:lvl3pPr marL="1143000" indent="-228600" algn="l" defTabSz="914400" rtl="0" eaLnBrk="0" fontAlgn="base" latinLnBrk="0" hangingPunct="0">
        <a:spcBef>
          <a:spcPct val="20000"/>
        </a:spcBef>
        <a:spcAft>
          <a:spcPct val="0"/>
        </a:spcAft>
        <a:buFont typeface="Arial" pitchFamily="34" charset="0"/>
        <a:buChar char="•"/>
        <a:defRPr lang="nl-NL" sz="2400" b="1" kern="1200" smtClean="0">
          <a:solidFill>
            <a:schemeClr val="bg1">
              <a:lumMod val="50000"/>
            </a:schemeClr>
          </a:solidFill>
          <a:latin typeface="Arial" charset="0"/>
          <a:ea typeface="+mn-ea"/>
          <a:cs typeface="+mn-cs"/>
        </a:defRPr>
      </a:lvl3pPr>
      <a:lvl4pPr marL="1600200" indent="-228600" algn="l" defTabSz="914400" rtl="0" eaLnBrk="0" fontAlgn="base" latinLnBrk="0" hangingPunct="0">
        <a:spcBef>
          <a:spcPct val="20000"/>
        </a:spcBef>
        <a:spcAft>
          <a:spcPct val="0"/>
        </a:spcAft>
        <a:buFont typeface="Arial" pitchFamily="34" charset="0"/>
        <a:buChar char="–"/>
        <a:defRPr lang="nl-NL" sz="2400" b="1" kern="1200" smtClean="0">
          <a:solidFill>
            <a:schemeClr val="bg1">
              <a:lumMod val="50000"/>
            </a:schemeClr>
          </a:solidFill>
          <a:latin typeface="Arial" charset="0"/>
          <a:ea typeface="+mn-ea"/>
          <a:cs typeface="+mn-cs"/>
        </a:defRPr>
      </a:lvl4pPr>
      <a:lvl5pPr marL="2057400" indent="-228600" algn="l" defTabSz="914400" rtl="0" eaLnBrk="0" fontAlgn="base" latinLnBrk="0" hangingPunct="0">
        <a:spcBef>
          <a:spcPct val="20000"/>
        </a:spcBef>
        <a:spcAft>
          <a:spcPct val="0"/>
        </a:spcAft>
        <a:buFont typeface="Arial" pitchFamily="34" charset="0"/>
        <a:buChar char="»"/>
        <a:defRPr lang="nl-NL" sz="2400" b="1" kern="1200" smtClean="0">
          <a:solidFill>
            <a:schemeClr val="bg1">
              <a:lumMod val="50000"/>
            </a:schemeClr>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4.m4a"/><Relationship Id="rId7" Type="http://schemas.openxmlformats.org/officeDocument/2006/relationships/image" Target="../media/image22.png"/><Relationship Id="rId2" Type="http://schemas.microsoft.com/office/2007/relationships/media" Target="../media/media14.m4a"/><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9.m4a"/><Relationship Id="rId7" Type="http://schemas.openxmlformats.org/officeDocument/2006/relationships/image" Target="../media/image28.png"/><Relationship Id="rId2" Type="http://schemas.microsoft.com/office/2007/relationships/media" Target="../media/media19.m4a"/><Relationship Id="rId1" Type="http://schemas.openxmlformats.org/officeDocument/2006/relationships/tags" Target="../tags/tag3.xml"/><Relationship Id="rId6" Type="http://schemas.openxmlformats.org/officeDocument/2006/relationships/image" Target="../media/image27.png"/><Relationship Id="rId5" Type="http://schemas.openxmlformats.org/officeDocument/2006/relationships/notesSlide" Target="../notesSlides/notesSlide19.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onderwijskiezer.be/" TargetMode="External"/><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7.png"/><Relationship Id="rId2" Type="http://schemas.microsoft.com/office/2007/relationships/media" Target="../media/media20.m4a"/><Relationship Id="rId1" Type="http://schemas.openxmlformats.org/officeDocument/2006/relationships/tags" Target="../tags/tag4.xml"/><Relationship Id="rId6" Type="http://schemas.openxmlformats.org/officeDocument/2006/relationships/image" Target="../media/image29.png"/><Relationship Id="rId5" Type="http://schemas.openxmlformats.org/officeDocument/2006/relationships/notesSlide" Target="../notesSlides/notesSlide20.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9.m4a"/><Relationship Id="rId7" Type="http://schemas.openxmlformats.org/officeDocument/2006/relationships/image" Target="../media/image16.png"/><Relationship Id="rId2" Type="http://schemas.microsoft.com/office/2007/relationships/media" Target="../media/media9.m4a"/><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viskom, glas, porselein&#10;&#10;Automatisch gegenereerde beschrijving">
            <a:extLst>
              <a:ext uri="{FF2B5EF4-FFF2-40B4-BE49-F238E27FC236}">
                <a16:creationId xmlns:a16="http://schemas.microsoft.com/office/drawing/2014/main" id="{60558272-CF18-413A-B8B7-08891FFA08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8705" y="204185"/>
            <a:ext cx="10989345" cy="6449629"/>
          </a:xfrm>
          <a:prstGeom prst="rect">
            <a:avLst/>
          </a:prstGeom>
        </p:spPr>
      </p:pic>
      <p:sp>
        <p:nvSpPr>
          <p:cNvPr id="2" name="Titel 1"/>
          <p:cNvSpPr>
            <a:spLocks noGrp="1"/>
          </p:cNvSpPr>
          <p:nvPr>
            <p:ph type="ctrTitle"/>
          </p:nvPr>
        </p:nvSpPr>
        <p:spPr>
          <a:xfrm>
            <a:off x="4244216" y="116632"/>
            <a:ext cx="4899784" cy="1254451"/>
          </a:xfrm>
          <a:solidFill>
            <a:schemeClr val="bg1"/>
          </a:solidFill>
        </p:spPr>
        <p:txBody>
          <a:bodyPr>
            <a:noAutofit/>
          </a:bodyPr>
          <a:lstStyle/>
          <a:p>
            <a:r>
              <a:rPr lang="nl-NL" sz="4050" b="1" dirty="0">
                <a:solidFill>
                  <a:srgbClr val="0070C0"/>
                </a:solidFill>
                <a:latin typeface="+mn-lt"/>
              </a:rPr>
              <a:t>Naar het secundair onderwijs</a:t>
            </a:r>
            <a:endParaRPr lang="nl-BE" sz="4050" b="1" dirty="0">
              <a:solidFill>
                <a:srgbClr val="0070C0"/>
              </a:solidFill>
              <a:latin typeface="+mn-lt"/>
            </a:endParaRPr>
          </a:p>
        </p:txBody>
      </p:sp>
      <p:pic>
        <p:nvPicPr>
          <p:cNvPr id="110596" name="Picture 4" descr="CLB (Scholen) - Scholengroep Rivierenland"/>
          <p:cNvPicPr>
            <a:picLocks noChangeAspect="1" noChangeArrowheads="1"/>
          </p:cNvPicPr>
          <p:nvPr/>
        </p:nvPicPr>
        <p:blipFill>
          <a:blip r:embed="rId6" cstate="print"/>
          <a:srcRect r="15295"/>
          <a:stretch>
            <a:fillRect/>
          </a:stretch>
        </p:blipFill>
        <p:spPr bwMode="auto">
          <a:xfrm>
            <a:off x="-36512" y="5611182"/>
            <a:ext cx="3168352" cy="1246818"/>
          </a:xfrm>
          <a:prstGeom prst="rect">
            <a:avLst/>
          </a:prstGeom>
          <a:noFill/>
        </p:spPr>
      </p:pic>
      <p:pic>
        <p:nvPicPr>
          <p:cNvPr id="110594" name="Picture 2" descr="CLB Het Kompas"/>
          <p:cNvPicPr>
            <a:picLocks noChangeAspect="1" noChangeArrowheads="1"/>
          </p:cNvPicPr>
          <p:nvPr/>
        </p:nvPicPr>
        <p:blipFill rotWithShape="1">
          <a:blip r:embed="rId7" cstate="print"/>
          <a:srcRect t="5671" b="6610"/>
          <a:stretch/>
        </p:blipFill>
        <p:spPr bwMode="auto">
          <a:xfrm>
            <a:off x="3403796" y="5599692"/>
            <a:ext cx="2448272" cy="1246818"/>
          </a:xfrm>
          <a:prstGeom prst="rect">
            <a:avLst/>
          </a:prstGeom>
          <a:noFill/>
        </p:spPr>
      </p:pic>
      <p:pic>
        <p:nvPicPr>
          <p:cNvPr id="110598" name="Picture 6" descr="CLB – Basisschool Keerbergen"/>
          <p:cNvPicPr>
            <a:picLocks noChangeAspect="1" noChangeArrowheads="1"/>
          </p:cNvPicPr>
          <p:nvPr/>
        </p:nvPicPr>
        <p:blipFill>
          <a:blip r:embed="rId8" cstate="print"/>
          <a:srcRect l="8708" r="7950"/>
          <a:stretch>
            <a:fillRect/>
          </a:stretch>
        </p:blipFill>
        <p:spPr bwMode="auto">
          <a:xfrm>
            <a:off x="6084168" y="5595876"/>
            <a:ext cx="2952328" cy="1254451"/>
          </a:xfrm>
          <a:prstGeom prst="rect">
            <a:avLst/>
          </a:prstGeom>
          <a:noFill/>
        </p:spPr>
      </p:pic>
      <p:pic>
        <p:nvPicPr>
          <p:cNvPr id="3" name="Audio 2">
            <a:hlinkClick r:id="" action="ppaction://media"/>
            <a:extLst>
              <a:ext uri="{FF2B5EF4-FFF2-40B4-BE49-F238E27FC236}">
                <a16:creationId xmlns:a16="http://schemas.microsoft.com/office/drawing/2014/main" id="{B0AA7086-BC63-498D-8A7B-216889B9E61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57657378"/>
      </p:ext>
    </p:extLst>
  </p:cSld>
  <p:clrMapOvr>
    <a:masterClrMapping/>
  </p:clrMapOvr>
  <p:transition spd="med" advTm="136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EE343D5-D2B4-4418-8EC2-2DD6657689BA}"/>
              </a:ext>
            </a:extLst>
          </p:cNvPr>
          <p:cNvPicPr>
            <a:picLocks noChangeAspect="1"/>
          </p:cNvPicPr>
          <p:nvPr/>
        </p:nvPicPr>
        <p:blipFill rotWithShape="1">
          <a:blip r:embed="rId5"/>
          <a:srcRect l="11413" t="12200" r="9051" b="17800"/>
          <a:stretch/>
        </p:blipFill>
        <p:spPr>
          <a:xfrm>
            <a:off x="-300782" y="836712"/>
            <a:ext cx="9745563" cy="4824536"/>
          </a:xfrm>
          <a:prstGeom prst="rect">
            <a:avLst/>
          </a:prstGeom>
        </p:spPr>
      </p:pic>
      <p:sp>
        <p:nvSpPr>
          <p:cNvPr id="4" name="Pijl: omlaag 3">
            <a:extLst>
              <a:ext uri="{FF2B5EF4-FFF2-40B4-BE49-F238E27FC236}">
                <a16:creationId xmlns:a16="http://schemas.microsoft.com/office/drawing/2014/main" id="{E404FA67-85A2-4FE6-9E71-B7578399F92B}"/>
              </a:ext>
            </a:extLst>
          </p:cNvPr>
          <p:cNvSpPr/>
          <p:nvPr/>
        </p:nvSpPr>
        <p:spPr>
          <a:xfrm>
            <a:off x="1178019" y="2348880"/>
            <a:ext cx="504056"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udio 4">
            <a:hlinkClick r:id="" action="ppaction://media"/>
            <a:extLst>
              <a:ext uri="{FF2B5EF4-FFF2-40B4-BE49-F238E27FC236}">
                <a16:creationId xmlns:a16="http://schemas.microsoft.com/office/drawing/2014/main" id="{6B77DA5D-77D2-44EC-9742-418DE5706F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05607694"/>
      </p:ext>
    </p:extLst>
  </p:cSld>
  <p:clrMapOvr>
    <a:masterClrMapping/>
  </p:clrMapOvr>
  <p:transition spd="med" advTm="204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F55634F-6F24-4705-A08F-1FD0ED09B5A8}"/>
              </a:ext>
            </a:extLst>
          </p:cNvPr>
          <p:cNvPicPr>
            <a:picLocks noChangeAspect="1"/>
          </p:cNvPicPr>
          <p:nvPr/>
        </p:nvPicPr>
        <p:blipFill rotWithShape="1">
          <a:blip r:embed="rId5"/>
          <a:srcRect l="12200" t="12201" r="9838" b="12201"/>
          <a:stretch/>
        </p:blipFill>
        <p:spPr>
          <a:xfrm>
            <a:off x="-17900" y="548680"/>
            <a:ext cx="9161900" cy="4997400"/>
          </a:xfrm>
          <a:prstGeom prst="rect">
            <a:avLst/>
          </a:prstGeom>
        </p:spPr>
      </p:pic>
      <p:pic>
        <p:nvPicPr>
          <p:cNvPr id="2" name="Audio 1">
            <a:hlinkClick r:id="" action="ppaction://media"/>
            <a:extLst>
              <a:ext uri="{FF2B5EF4-FFF2-40B4-BE49-F238E27FC236}">
                <a16:creationId xmlns:a16="http://schemas.microsoft.com/office/drawing/2014/main" id="{41E2428D-1DB1-49A6-BEE4-587B5C2A89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977600985"/>
      </p:ext>
    </p:extLst>
  </p:cSld>
  <p:clrMapOvr>
    <a:masterClrMapping/>
  </p:clrMapOvr>
  <p:transition spd="med" advTm="202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4C4B1DD-E95C-424D-83EB-9024A5BA9162}"/>
              </a:ext>
            </a:extLst>
          </p:cNvPr>
          <p:cNvPicPr>
            <a:picLocks noChangeAspect="1"/>
          </p:cNvPicPr>
          <p:nvPr/>
        </p:nvPicPr>
        <p:blipFill rotWithShape="1">
          <a:blip r:embed="rId5"/>
          <a:srcRect l="14562" t="9401" r="11413"/>
          <a:stretch/>
        </p:blipFill>
        <p:spPr>
          <a:xfrm>
            <a:off x="0" y="351985"/>
            <a:ext cx="9144000" cy="6295233"/>
          </a:xfrm>
          <a:prstGeom prst="rect">
            <a:avLst/>
          </a:prstGeom>
        </p:spPr>
      </p:pic>
      <p:sp>
        <p:nvSpPr>
          <p:cNvPr id="4" name="Pijl: omlaag 3">
            <a:extLst>
              <a:ext uri="{FF2B5EF4-FFF2-40B4-BE49-F238E27FC236}">
                <a16:creationId xmlns:a16="http://schemas.microsoft.com/office/drawing/2014/main" id="{C47F3D24-8D20-4440-BDF6-A4F8449E7389}"/>
              </a:ext>
            </a:extLst>
          </p:cNvPr>
          <p:cNvSpPr/>
          <p:nvPr/>
        </p:nvSpPr>
        <p:spPr>
          <a:xfrm>
            <a:off x="2915816" y="548680"/>
            <a:ext cx="792088"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udio 2">
            <a:hlinkClick r:id="" action="ppaction://media"/>
            <a:extLst>
              <a:ext uri="{FF2B5EF4-FFF2-40B4-BE49-F238E27FC236}">
                <a16:creationId xmlns:a16="http://schemas.microsoft.com/office/drawing/2014/main" id="{A80B292F-B80F-4150-9D34-3E274A1E7A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58934421"/>
      </p:ext>
    </p:extLst>
  </p:cSld>
  <p:clrMapOvr>
    <a:masterClrMapping/>
  </p:clrMapOvr>
  <p:transition spd="med" advTm="152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5AC6251-26D4-49E0-9FCD-2DA9BA6EE77E}"/>
              </a:ext>
            </a:extLst>
          </p:cNvPr>
          <p:cNvPicPr>
            <a:picLocks noChangeAspect="1"/>
          </p:cNvPicPr>
          <p:nvPr/>
        </p:nvPicPr>
        <p:blipFill rotWithShape="1">
          <a:blip r:embed="rId5"/>
          <a:srcRect l="11413" t="12500" r="11413" b="15779"/>
          <a:stretch/>
        </p:blipFill>
        <p:spPr>
          <a:xfrm>
            <a:off x="0" y="692696"/>
            <a:ext cx="9173819" cy="4680520"/>
          </a:xfrm>
          <a:prstGeom prst="rect">
            <a:avLst/>
          </a:prstGeom>
        </p:spPr>
      </p:pic>
      <p:sp>
        <p:nvSpPr>
          <p:cNvPr id="6" name="Pijl: omlaag 5">
            <a:extLst>
              <a:ext uri="{FF2B5EF4-FFF2-40B4-BE49-F238E27FC236}">
                <a16:creationId xmlns:a16="http://schemas.microsoft.com/office/drawing/2014/main" id="{77831928-1F49-4D77-9FBC-7A81EF950892}"/>
              </a:ext>
            </a:extLst>
          </p:cNvPr>
          <p:cNvSpPr/>
          <p:nvPr/>
        </p:nvSpPr>
        <p:spPr>
          <a:xfrm>
            <a:off x="2483768" y="1988840"/>
            <a:ext cx="288032"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udio 2">
            <a:hlinkClick r:id="" action="ppaction://media"/>
            <a:extLst>
              <a:ext uri="{FF2B5EF4-FFF2-40B4-BE49-F238E27FC236}">
                <a16:creationId xmlns:a16="http://schemas.microsoft.com/office/drawing/2014/main" id="{ADCECC31-C1ED-4278-BDC8-72F48D872A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
        <p:nvSpPr>
          <p:cNvPr id="4" name="Pijl: omlaag 3">
            <a:extLst>
              <a:ext uri="{FF2B5EF4-FFF2-40B4-BE49-F238E27FC236}">
                <a16:creationId xmlns:a16="http://schemas.microsoft.com/office/drawing/2014/main" id="{4FAE03DB-D0D1-45BA-B747-02E267AB2865}"/>
              </a:ext>
            </a:extLst>
          </p:cNvPr>
          <p:cNvSpPr/>
          <p:nvPr/>
        </p:nvSpPr>
        <p:spPr>
          <a:xfrm rot="4679002">
            <a:off x="3542292" y="3421795"/>
            <a:ext cx="275888" cy="5868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151426184"/>
      </p:ext>
    </p:extLst>
  </p:cSld>
  <p:clrMapOvr>
    <a:masterClrMapping/>
  </p:clrMapOvr>
  <p:transition spd="med" advTm="217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BFA7B26B-E5CF-4104-80F9-0FC376E188F3}"/>
              </a:ext>
            </a:extLst>
          </p:cNvPr>
          <p:cNvPicPr>
            <a:picLocks noChangeAspect="1"/>
          </p:cNvPicPr>
          <p:nvPr/>
        </p:nvPicPr>
        <p:blipFill rotWithShape="1">
          <a:blip r:embed="rId6"/>
          <a:srcRect l="13776" t="12201" r="12988"/>
          <a:stretch/>
        </p:blipFill>
        <p:spPr>
          <a:xfrm>
            <a:off x="-14211" y="0"/>
            <a:ext cx="6696744" cy="4515966"/>
          </a:xfrm>
          <a:prstGeom prst="rect">
            <a:avLst/>
          </a:prstGeom>
        </p:spPr>
      </p:pic>
      <p:pic>
        <p:nvPicPr>
          <p:cNvPr id="7" name="Afbeelding 6">
            <a:extLst>
              <a:ext uri="{FF2B5EF4-FFF2-40B4-BE49-F238E27FC236}">
                <a16:creationId xmlns:a16="http://schemas.microsoft.com/office/drawing/2014/main" id="{93BA7BAA-651A-41C4-8E9D-9E4837536E83}"/>
              </a:ext>
            </a:extLst>
          </p:cNvPr>
          <p:cNvPicPr>
            <a:picLocks noChangeAspect="1"/>
          </p:cNvPicPr>
          <p:nvPr/>
        </p:nvPicPr>
        <p:blipFill rotWithShape="1">
          <a:blip r:embed="rId7"/>
          <a:srcRect l="13775" t="12201" r="16138"/>
          <a:stretch/>
        </p:blipFill>
        <p:spPr>
          <a:xfrm>
            <a:off x="2915816" y="2312868"/>
            <a:ext cx="6408712" cy="4515966"/>
          </a:xfrm>
          <a:prstGeom prst="rect">
            <a:avLst/>
          </a:prstGeom>
        </p:spPr>
      </p:pic>
      <p:pic>
        <p:nvPicPr>
          <p:cNvPr id="2" name="Audio 1">
            <a:hlinkClick r:id="" action="ppaction://media"/>
            <a:extLst>
              <a:ext uri="{FF2B5EF4-FFF2-40B4-BE49-F238E27FC236}">
                <a16:creationId xmlns:a16="http://schemas.microsoft.com/office/drawing/2014/main" id="{A314153F-B76D-46F8-93C4-0CA4A209884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
        <p:nvSpPr>
          <p:cNvPr id="3" name="Pijl: omlaag 2">
            <a:extLst>
              <a:ext uri="{FF2B5EF4-FFF2-40B4-BE49-F238E27FC236}">
                <a16:creationId xmlns:a16="http://schemas.microsoft.com/office/drawing/2014/main" id="{E87583F3-ED97-441E-8851-8EC42DE1F8F0}"/>
              </a:ext>
            </a:extLst>
          </p:cNvPr>
          <p:cNvSpPr/>
          <p:nvPr/>
        </p:nvSpPr>
        <p:spPr>
          <a:xfrm>
            <a:off x="1619672" y="2420888"/>
            <a:ext cx="504056"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ustDataLst>
      <p:tags r:id="rId1"/>
    </p:custDataLst>
    <p:extLst>
      <p:ext uri="{BB962C8B-B14F-4D97-AF65-F5344CB8AC3E}">
        <p14:creationId xmlns:p14="http://schemas.microsoft.com/office/powerpoint/2010/main" val="455314644"/>
      </p:ext>
    </p:extLst>
  </p:cSld>
  <p:clrMapOvr>
    <a:masterClrMapping/>
  </p:clrMapOvr>
  <p:transition spd="med" advTm="182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6D5E1CC-383C-4D6B-8BC3-91A6F4D382AF}"/>
              </a:ext>
            </a:extLst>
          </p:cNvPr>
          <p:cNvPicPr>
            <a:picLocks noChangeAspect="1"/>
          </p:cNvPicPr>
          <p:nvPr/>
        </p:nvPicPr>
        <p:blipFill rotWithShape="1">
          <a:blip r:embed="rId5"/>
          <a:srcRect l="12988" t="10800" r="10625"/>
          <a:stretch/>
        </p:blipFill>
        <p:spPr>
          <a:xfrm>
            <a:off x="0" y="420930"/>
            <a:ext cx="9159030" cy="6016140"/>
          </a:xfrm>
          <a:prstGeom prst="rect">
            <a:avLst/>
          </a:prstGeom>
        </p:spPr>
      </p:pic>
      <p:sp>
        <p:nvSpPr>
          <p:cNvPr id="4" name="Pijl: omlaag 3">
            <a:extLst>
              <a:ext uri="{FF2B5EF4-FFF2-40B4-BE49-F238E27FC236}">
                <a16:creationId xmlns:a16="http://schemas.microsoft.com/office/drawing/2014/main" id="{3410D119-DCE8-4275-A5C1-D5882A9BA6E3}"/>
              </a:ext>
            </a:extLst>
          </p:cNvPr>
          <p:cNvSpPr/>
          <p:nvPr/>
        </p:nvSpPr>
        <p:spPr>
          <a:xfrm>
            <a:off x="2699792" y="1628800"/>
            <a:ext cx="432048"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udio 1">
            <a:hlinkClick r:id="" action="ppaction://media"/>
            <a:extLst>
              <a:ext uri="{FF2B5EF4-FFF2-40B4-BE49-F238E27FC236}">
                <a16:creationId xmlns:a16="http://schemas.microsoft.com/office/drawing/2014/main" id="{5C5B7557-476B-4B42-8B96-01068242B9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361962184"/>
      </p:ext>
    </p:extLst>
  </p:cSld>
  <p:clrMapOvr>
    <a:masterClrMapping/>
  </p:clrMapOvr>
  <p:transition spd="med" advTm="217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490089D-9DE2-46C1-A0B1-9F8C02830F42}"/>
              </a:ext>
            </a:extLst>
          </p:cNvPr>
          <p:cNvPicPr>
            <a:picLocks noChangeAspect="1"/>
          </p:cNvPicPr>
          <p:nvPr/>
        </p:nvPicPr>
        <p:blipFill rotWithShape="1">
          <a:blip r:embed="rId5"/>
          <a:srcRect l="11413" t="8000" r="9838" b="6601"/>
          <a:stretch/>
        </p:blipFill>
        <p:spPr>
          <a:xfrm>
            <a:off x="179512" y="404664"/>
            <a:ext cx="8971488" cy="5472608"/>
          </a:xfrm>
          <a:prstGeom prst="rect">
            <a:avLst/>
          </a:prstGeom>
        </p:spPr>
      </p:pic>
      <p:pic>
        <p:nvPicPr>
          <p:cNvPr id="5" name="Audio 4">
            <a:hlinkClick r:id="" action="ppaction://media"/>
            <a:extLst>
              <a:ext uri="{FF2B5EF4-FFF2-40B4-BE49-F238E27FC236}">
                <a16:creationId xmlns:a16="http://schemas.microsoft.com/office/drawing/2014/main" id="{D552B774-14F7-4D41-8654-66EB6247E1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51437987"/>
      </p:ext>
    </p:extLst>
  </p:cSld>
  <p:clrMapOvr>
    <a:masterClrMapping/>
  </p:clrMapOvr>
  <p:transition spd="med" advTm="324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A8B9933-BB62-465F-B0BF-F4100BB07F6B}"/>
              </a:ext>
            </a:extLst>
          </p:cNvPr>
          <p:cNvPicPr>
            <a:picLocks noChangeAspect="1"/>
          </p:cNvPicPr>
          <p:nvPr/>
        </p:nvPicPr>
        <p:blipFill rotWithShape="1">
          <a:blip r:embed="rId5"/>
          <a:srcRect l="14446" t="12201" r="12202"/>
          <a:stretch/>
        </p:blipFill>
        <p:spPr>
          <a:xfrm>
            <a:off x="5471" y="188640"/>
            <a:ext cx="9138529" cy="6152835"/>
          </a:xfrm>
          <a:prstGeom prst="rect">
            <a:avLst/>
          </a:prstGeom>
        </p:spPr>
      </p:pic>
      <p:sp>
        <p:nvSpPr>
          <p:cNvPr id="4" name="Pijl: omlaag 3">
            <a:extLst>
              <a:ext uri="{FF2B5EF4-FFF2-40B4-BE49-F238E27FC236}">
                <a16:creationId xmlns:a16="http://schemas.microsoft.com/office/drawing/2014/main" id="{0ADFDE2E-980C-4E42-8F2A-749CCCC13572}"/>
              </a:ext>
            </a:extLst>
          </p:cNvPr>
          <p:cNvSpPr/>
          <p:nvPr/>
        </p:nvSpPr>
        <p:spPr>
          <a:xfrm>
            <a:off x="2955090" y="4653136"/>
            <a:ext cx="504056"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udio 4">
            <a:hlinkClick r:id="" action="ppaction://media"/>
            <a:extLst>
              <a:ext uri="{FF2B5EF4-FFF2-40B4-BE49-F238E27FC236}">
                <a16:creationId xmlns:a16="http://schemas.microsoft.com/office/drawing/2014/main" id="{8923B8AA-DC47-498F-8029-84B1850155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6522129"/>
      </p:ext>
    </p:extLst>
  </p:cSld>
  <p:clrMapOvr>
    <a:masterClrMapping/>
  </p:clrMapOvr>
  <p:transition spd="med" advTm="444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B5996BD-4351-4EFB-9008-92FBB3AC5D1A}"/>
              </a:ext>
            </a:extLst>
          </p:cNvPr>
          <p:cNvPicPr>
            <a:picLocks noChangeAspect="1"/>
          </p:cNvPicPr>
          <p:nvPr/>
        </p:nvPicPr>
        <p:blipFill rotWithShape="1">
          <a:blip r:embed="rId5"/>
          <a:srcRect l="11413" t="12201" r="9050"/>
          <a:stretch/>
        </p:blipFill>
        <p:spPr>
          <a:xfrm>
            <a:off x="0" y="548679"/>
            <a:ext cx="9144000" cy="5677861"/>
          </a:xfrm>
          <a:prstGeom prst="rect">
            <a:avLst/>
          </a:prstGeom>
        </p:spPr>
      </p:pic>
      <p:sp>
        <p:nvSpPr>
          <p:cNvPr id="4" name="Pijl: omlaag 3">
            <a:extLst>
              <a:ext uri="{FF2B5EF4-FFF2-40B4-BE49-F238E27FC236}">
                <a16:creationId xmlns:a16="http://schemas.microsoft.com/office/drawing/2014/main" id="{0F6C761B-9637-4690-9F4A-CC50C661C2B7}"/>
              </a:ext>
            </a:extLst>
          </p:cNvPr>
          <p:cNvSpPr/>
          <p:nvPr/>
        </p:nvSpPr>
        <p:spPr>
          <a:xfrm rot="3488132">
            <a:off x="8288544" y="3830688"/>
            <a:ext cx="498337"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udio 4">
            <a:hlinkClick r:id="" action="ppaction://media"/>
            <a:extLst>
              <a:ext uri="{FF2B5EF4-FFF2-40B4-BE49-F238E27FC236}">
                <a16:creationId xmlns:a16="http://schemas.microsoft.com/office/drawing/2014/main" id="{AF284A37-7061-4E99-9395-6691FC30C6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43697247"/>
      </p:ext>
    </p:extLst>
  </p:cSld>
  <p:clrMapOvr>
    <a:masterClrMapping/>
  </p:clrMapOvr>
  <p:transition spd="med" advTm="165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BD800A0-2226-4A38-99B9-B5E090988F8A}"/>
              </a:ext>
            </a:extLst>
          </p:cNvPr>
          <p:cNvPicPr>
            <a:picLocks noChangeAspect="1"/>
          </p:cNvPicPr>
          <p:nvPr/>
        </p:nvPicPr>
        <p:blipFill rotWithShape="1">
          <a:blip r:embed="rId6"/>
          <a:srcRect l="12201" t="12201" r="11413" b="13600"/>
          <a:stretch/>
        </p:blipFill>
        <p:spPr>
          <a:xfrm>
            <a:off x="3092" y="0"/>
            <a:ext cx="6984776" cy="3816424"/>
          </a:xfrm>
          <a:prstGeom prst="rect">
            <a:avLst/>
          </a:prstGeom>
        </p:spPr>
      </p:pic>
      <p:pic>
        <p:nvPicPr>
          <p:cNvPr id="5" name="Afbeelding 4">
            <a:extLst>
              <a:ext uri="{FF2B5EF4-FFF2-40B4-BE49-F238E27FC236}">
                <a16:creationId xmlns:a16="http://schemas.microsoft.com/office/drawing/2014/main" id="{BAE935A2-C6F9-4C0C-B4C5-1AFB5FCDF522}"/>
              </a:ext>
            </a:extLst>
          </p:cNvPr>
          <p:cNvPicPr>
            <a:picLocks noChangeAspect="1"/>
          </p:cNvPicPr>
          <p:nvPr/>
        </p:nvPicPr>
        <p:blipFill rotWithShape="1">
          <a:blip r:embed="rId7"/>
          <a:srcRect l="12201" t="16401" r="39408"/>
          <a:stretch/>
        </p:blipFill>
        <p:spPr>
          <a:xfrm>
            <a:off x="4572000" y="2558058"/>
            <a:ext cx="4424892" cy="4299942"/>
          </a:xfrm>
          <a:prstGeom prst="rect">
            <a:avLst/>
          </a:prstGeom>
        </p:spPr>
      </p:pic>
      <p:sp>
        <p:nvSpPr>
          <p:cNvPr id="6" name="Pijl: omlaag 5">
            <a:extLst>
              <a:ext uri="{FF2B5EF4-FFF2-40B4-BE49-F238E27FC236}">
                <a16:creationId xmlns:a16="http://schemas.microsoft.com/office/drawing/2014/main" id="{5BF386B8-025A-4D77-A76E-4CE6779E3C0B}"/>
              </a:ext>
            </a:extLst>
          </p:cNvPr>
          <p:cNvSpPr/>
          <p:nvPr/>
        </p:nvSpPr>
        <p:spPr>
          <a:xfrm>
            <a:off x="1691680" y="1512168"/>
            <a:ext cx="576064"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udio 1">
            <a:hlinkClick r:id="" action="ppaction://media"/>
            <a:extLst>
              <a:ext uri="{FF2B5EF4-FFF2-40B4-BE49-F238E27FC236}">
                <a16:creationId xmlns:a16="http://schemas.microsoft.com/office/drawing/2014/main" id="{C09D590C-4317-41C2-BDA8-B7033A3E191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431696202"/>
      </p:ext>
    </p:extLst>
  </p:cSld>
  <p:clrMapOvr>
    <a:masterClrMapping/>
  </p:clrMapOvr>
  <p:transition spd="med" advTm="244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974725" y="1489075"/>
            <a:ext cx="184150" cy="457200"/>
          </a:xfrm>
          <a:prstGeom prst="rect">
            <a:avLst/>
          </a:prstGeom>
          <a:noFill/>
          <a:ln w="9525">
            <a:noFill/>
            <a:miter lim="800000"/>
            <a:headEnd/>
            <a:tailEnd/>
          </a:ln>
        </p:spPr>
        <p:txBody>
          <a:bodyPr wrap="none">
            <a:spAutoFit/>
          </a:bodyPr>
          <a:lstStyle/>
          <a:p>
            <a:endParaRPr lang="nl-BE" sz="2400">
              <a:latin typeface="Times New Roman" pitchFamily="18" charset="0"/>
            </a:endParaRPr>
          </a:p>
        </p:txBody>
      </p:sp>
      <p:pic>
        <p:nvPicPr>
          <p:cNvPr id="11" name="Picture 2" descr="http://www.onderwijskiezer.be/v2/images/OK-logo2014-300px.png"/>
          <p:cNvPicPr>
            <a:picLocks noChangeAspect="1" noChangeArrowheads="1"/>
          </p:cNvPicPr>
          <p:nvPr/>
        </p:nvPicPr>
        <p:blipFill>
          <a:blip r:embed="rId5" cstate="print"/>
          <a:srcRect/>
          <a:stretch>
            <a:fillRect/>
          </a:stretch>
        </p:blipFill>
        <p:spPr bwMode="auto">
          <a:xfrm>
            <a:off x="251520" y="984249"/>
            <a:ext cx="2857500" cy="733426"/>
          </a:xfrm>
          <a:prstGeom prst="rect">
            <a:avLst/>
          </a:prstGeom>
          <a:noFill/>
        </p:spPr>
      </p:pic>
      <p:sp>
        <p:nvSpPr>
          <p:cNvPr id="2" name="Tekstvak 1"/>
          <p:cNvSpPr txBox="1"/>
          <p:nvPr/>
        </p:nvSpPr>
        <p:spPr>
          <a:xfrm>
            <a:off x="4211960" y="5958836"/>
            <a:ext cx="4133160" cy="784830"/>
          </a:xfrm>
          <a:prstGeom prst="rect">
            <a:avLst/>
          </a:prstGeom>
          <a:noFill/>
        </p:spPr>
        <p:txBody>
          <a:bodyPr wrap="square" rtlCol="0">
            <a:spAutoFit/>
          </a:bodyPr>
          <a:lstStyle/>
          <a:p>
            <a:pPr lvl="0">
              <a:spcBef>
                <a:spcPts val="0"/>
              </a:spcBef>
              <a:spcAft>
                <a:spcPts val="600"/>
              </a:spcAft>
              <a:buClr>
                <a:srgbClr val="0000FF"/>
              </a:buClr>
            </a:pPr>
            <a:r>
              <a:rPr lang="nl-BE" sz="2800" dirty="0">
                <a:solidFill>
                  <a:prstClr val="black"/>
                </a:solidFill>
                <a:ea typeface="PMingLiU" pitchFamily="18" charset="-120"/>
                <a:hlinkClick r:id="rId6"/>
              </a:rPr>
              <a:t>www.onderwijskiezer.be</a:t>
            </a:r>
            <a:endParaRPr lang="nl-BE" sz="2800" dirty="0">
              <a:solidFill>
                <a:prstClr val="black"/>
              </a:solidFill>
              <a:ea typeface="PMingLiU" pitchFamily="18" charset="-120"/>
            </a:endParaRPr>
          </a:p>
          <a:p>
            <a:pPr lvl="0">
              <a:spcBef>
                <a:spcPts val="0"/>
              </a:spcBef>
              <a:spcAft>
                <a:spcPts val="600"/>
              </a:spcAft>
              <a:buClr>
                <a:srgbClr val="0000FF"/>
              </a:buClr>
            </a:pPr>
            <a:endParaRPr lang="nl-BE" sz="1200" dirty="0">
              <a:solidFill>
                <a:prstClr val="black"/>
              </a:solidFill>
              <a:ea typeface="PMingLiU" pitchFamily="18" charset="-120"/>
            </a:endParaRPr>
          </a:p>
        </p:txBody>
      </p:sp>
      <p:sp>
        <p:nvSpPr>
          <p:cNvPr id="3" name="Titel 2">
            <a:extLst>
              <a:ext uri="{FF2B5EF4-FFF2-40B4-BE49-F238E27FC236}">
                <a16:creationId xmlns:a16="http://schemas.microsoft.com/office/drawing/2014/main" id="{F120EA93-67C6-453B-880D-5CFF4547CEC0}"/>
              </a:ext>
            </a:extLst>
          </p:cNvPr>
          <p:cNvSpPr>
            <a:spLocks noGrp="1"/>
          </p:cNvSpPr>
          <p:nvPr>
            <p:ph type="title"/>
          </p:nvPr>
        </p:nvSpPr>
        <p:spPr>
          <a:xfrm>
            <a:off x="464693" y="128220"/>
            <a:ext cx="8229600" cy="1143000"/>
          </a:xfrm>
        </p:spPr>
        <p:txBody>
          <a:bodyPr/>
          <a:lstStyle/>
          <a:p>
            <a:r>
              <a:rPr lang="nl-BE" dirty="0">
                <a:solidFill>
                  <a:srgbClr val="0070C0"/>
                </a:solidFill>
              </a:rPr>
              <a:t>Onderwijskiezer</a:t>
            </a:r>
          </a:p>
        </p:txBody>
      </p:sp>
      <p:pic>
        <p:nvPicPr>
          <p:cNvPr id="6" name="Afbeelding 5">
            <a:extLst>
              <a:ext uri="{FF2B5EF4-FFF2-40B4-BE49-F238E27FC236}">
                <a16:creationId xmlns:a16="http://schemas.microsoft.com/office/drawing/2014/main" id="{5AA95485-8B13-4D32-A5FC-33704A07F30A}"/>
              </a:ext>
            </a:extLst>
          </p:cNvPr>
          <p:cNvPicPr>
            <a:picLocks noChangeAspect="1"/>
          </p:cNvPicPr>
          <p:nvPr/>
        </p:nvPicPr>
        <p:blipFill rotWithShape="1">
          <a:blip r:embed="rId7"/>
          <a:srcRect t="10895" r="1258" b="9753"/>
          <a:stretch/>
        </p:blipFill>
        <p:spPr>
          <a:xfrm>
            <a:off x="-86518" y="1747181"/>
            <a:ext cx="9317035" cy="4211655"/>
          </a:xfrm>
          <a:prstGeom prst="rect">
            <a:avLst/>
          </a:prstGeom>
        </p:spPr>
      </p:pic>
      <p:pic>
        <p:nvPicPr>
          <p:cNvPr id="4" name="Audio 3">
            <a:hlinkClick r:id="" action="ppaction://media"/>
            <a:extLst>
              <a:ext uri="{FF2B5EF4-FFF2-40B4-BE49-F238E27FC236}">
                <a16:creationId xmlns:a16="http://schemas.microsoft.com/office/drawing/2014/main" id="{B473D7EF-6F5D-4679-A8D1-A2CEA93AA0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26622369"/>
      </p:ext>
    </p:extLst>
  </p:cSld>
  <p:clrMapOvr>
    <a:masterClrMapping/>
  </p:clrMapOvr>
  <p:transition spd="med" advTm="243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161B5BC-0208-4C22-84CC-97D29E98EE11}"/>
              </a:ext>
            </a:extLst>
          </p:cNvPr>
          <p:cNvPicPr>
            <a:picLocks noChangeAspect="1"/>
          </p:cNvPicPr>
          <p:nvPr/>
        </p:nvPicPr>
        <p:blipFill rotWithShape="1">
          <a:blip r:embed="rId6"/>
          <a:srcRect l="12988" t="13600" r="10626" b="5201"/>
          <a:stretch/>
        </p:blipFill>
        <p:spPr>
          <a:xfrm>
            <a:off x="-112753" y="476672"/>
            <a:ext cx="9256753" cy="5534965"/>
          </a:xfrm>
          <a:prstGeom prst="rect">
            <a:avLst/>
          </a:prstGeom>
        </p:spPr>
      </p:pic>
      <p:sp>
        <p:nvSpPr>
          <p:cNvPr id="9" name="Pijl: omlaag 8">
            <a:extLst>
              <a:ext uri="{FF2B5EF4-FFF2-40B4-BE49-F238E27FC236}">
                <a16:creationId xmlns:a16="http://schemas.microsoft.com/office/drawing/2014/main" id="{167EFFCB-2F7B-4BD7-8432-3BF1A55F0227}"/>
              </a:ext>
            </a:extLst>
          </p:cNvPr>
          <p:cNvSpPr/>
          <p:nvPr/>
        </p:nvSpPr>
        <p:spPr>
          <a:xfrm>
            <a:off x="2771800" y="1700808"/>
            <a:ext cx="28803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udio 2">
            <a:hlinkClick r:id="" action="ppaction://media"/>
            <a:extLst>
              <a:ext uri="{FF2B5EF4-FFF2-40B4-BE49-F238E27FC236}">
                <a16:creationId xmlns:a16="http://schemas.microsoft.com/office/drawing/2014/main" id="{EA85E722-52FD-465D-845D-77495CBAA0B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590026215"/>
      </p:ext>
    </p:extLst>
  </p:cSld>
  <p:clrMapOvr>
    <a:masterClrMapping/>
  </p:clrMapOvr>
  <p:transition spd="med" advTm="143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329D436-FDD9-47AB-8FCA-4573A7DCD3DF}"/>
              </a:ext>
            </a:extLst>
          </p:cNvPr>
          <p:cNvPicPr>
            <a:picLocks noChangeAspect="1"/>
          </p:cNvPicPr>
          <p:nvPr/>
        </p:nvPicPr>
        <p:blipFill rotWithShape="1">
          <a:blip r:embed="rId4"/>
          <a:srcRect l="10625" t="13601" r="8263"/>
          <a:stretch/>
        </p:blipFill>
        <p:spPr>
          <a:xfrm>
            <a:off x="0" y="689582"/>
            <a:ext cx="9144000" cy="5478835"/>
          </a:xfrm>
          <a:prstGeom prst="rect">
            <a:avLst/>
          </a:prstGeom>
        </p:spPr>
      </p:pic>
      <p:pic>
        <p:nvPicPr>
          <p:cNvPr id="4" name="Audio 3">
            <a:hlinkClick r:id="" action="ppaction://media"/>
            <a:extLst>
              <a:ext uri="{FF2B5EF4-FFF2-40B4-BE49-F238E27FC236}">
                <a16:creationId xmlns:a16="http://schemas.microsoft.com/office/drawing/2014/main" id="{80E976A2-3F02-4E47-9915-87F270BC85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62486914"/>
      </p:ext>
    </p:extLst>
  </p:cSld>
  <p:clrMapOvr>
    <a:masterClrMapping/>
  </p:clrMapOvr>
  <p:transition spd="med" advTm="124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idx="1"/>
          </p:nvPr>
        </p:nvSpPr>
        <p:spPr>
          <a:xfrm>
            <a:off x="379160" y="395283"/>
            <a:ext cx="5832648" cy="670929"/>
          </a:xfrm>
        </p:spPr>
        <p:txBody>
          <a:bodyPr>
            <a:normAutofit/>
          </a:bodyPr>
          <a:lstStyle/>
          <a:p>
            <a:pPr eaLnBrk="1" hangingPunct="1">
              <a:lnSpc>
                <a:spcPct val="90000"/>
              </a:lnSpc>
              <a:buFont typeface="Wingdings" pitchFamily="2" charset="2"/>
              <a:buNone/>
            </a:pPr>
            <a:r>
              <a:rPr lang="nl-BE" dirty="0">
                <a:solidFill>
                  <a:srgbClr val="0085C8"/>
                </a:solidFill>
                <a:effectLst/>
                <a:latin typeface="Arial" pitchFamily="34" charset="0"/>
                <a:ea typeface="PMingLiU" pitchFamily="18" charset="-120"/>
                <a:cs typeface="Arial" pitchFamily="34" charset="0"/>
              </a:rPr>
              <a:t>Je staat er niet alleen voor …</a:t>
            </a:r>
            <a:endParaRPr lang="nl-BE" dirty="0">
              <a:solidFill>
                <a:srgbClr val="0085C8"/>
              </a:solidFill>
              <a:effectLst/>
              <a:latin typeface="Arial" pitchFamily="34" charset="0"/>
              <a:cs typeface="Arial" pitchFamily="34" charset="0"/>
            </a:endParaRPr>
          </a:p>
        </p:txBody>
      </p:sp>
      <p:sp>
        <p:nvSpPr>
          <p:cNvPr id="386052" name="Rectangle 4"/>
          <p:cNvSpPr>
            <a:spLocks noChangeArrowheads="1"/>
          </p:cNvSpPr>
          <p:nvPr/>
        </p:nvSpPr>
        <p:spPr bwMode="auto">
          <a:xfrm>
            <a:off x="379160" y="1430942"/>
            <a:ext cx="8496300" cy="1417303"/>
          </a:xfrm>
          <a:prstGeom prst="rect">
            <a:avLst/>
          </a:prstGeom>
          <a:noFill/>
          <a:ln w="9525">
            <a:noFill/>
            <a:miter lim="800000"/>
            <a:headEnd/>
            <a:tailEnd/>
          </a:ln>
        </p:spPr>
        <p:txBody>
          <a:bodyPr/>
          <a:lstStyle/>
          <a:p>
            <a:pPr>
              <a:spcBef>
                <a:spcPct val="20000"/>
              </a:spcBef>
              <a:buClr>
                <a:schemeClr val="hlink"/>
              </a:buClr>
              <a:buFont typeface="Wingdings" pitchFamily="2" charset="2"/>
              <a:buNone/>
            </a:pPr>
            <a:r>
              <a:rPr lang="nl-BE" sz="2000" dirty="0">
                <a:ea typeface="PMingLiU" pitchFamily="18" charset="-120"/>
              </a:rPr>
              <a:t>Je kan beroep doen op leerkrachten, ouders, vrienden …</a:t>
            </a:r>
          </a:p>
          <a:p>
            <a:pPr>
              <a:spcBef>
                <a:spcPct val="20000"/>
              </a:spcBef>
              <a:buClr>
                <a:schemeClr val="hlink"/>
              </a:buClr>
              <a:buFont typeface="Wingdings" pitchFamily="2" charset="2"/>
              <a:buNone/>
            </a:pPr>
            <a:endParaRPr lang="nl-BE" sz="2000" dirty="0">
              <a:ea typeface="PMingLiU" pitchFamily="18" charset="-120"/>
            </a:endParaRPr>
          </a:p>
          <a:p>
            <a:pPr>
              <a:spcBef>
                <a:spcPct val="20000"/>
              </a:spcBef>
              <a:buClr>
                <a:schemeClr val="hlink"/>
              </a:buClr>
              <a:buFont typeface="Wingdings" pitchFamily="2" charset="2"/>
              <a:buNone/>
            </a:pPr>
            <a:r>
              <a:rPr lang="nl-BE" sz="2000" dirty="0">
                <a:ea typeface="PMingLiU" pitchFamily="18" charset="-120"/>
              </a:rPr>
              <a:t>Je kan terecht bij het CLB als je er zelf niet uitgeraakt</a:t>
            </a:r>
          </a:p>
          <a:p>
            <a:pPr>
              <a:spcBef>
                <a:spcPct val="20000"/>
              </a:spcBef>
              <a:buClr>
                <a:schemeClr val="hlink"/>
              </a:buClr>
              <a:buFont typeface="Wingdings" pitchFamily="2" charset="2"/>
              <a:buNone/>
            </a:pPr>
            <a:endParaRPr lang="nl-NL" sz="2000" dirty="0">
              <a:ea typeface="PMingLiU" pitchFamily="18" charset="-120"/>
            </a:endParaRPr>
          </a:p>
          <a:p>
            <a:endParaRPr lang="nl-BE" sz="2000" dirty="0">
              <a:ea typeface="PMingLiU" pitchFamily="18" charset="-120"/>
            </a:endParaRPr>
          </a:p>
        </p:txBody>
      </p:sp>
      <p:pic>
        <p:nvPicPr>
          <p:cNvPr id="6" name="Afbeelding 5">
            <a:extLst>
              <a:ext uri="{FF2B5EF4-FFF2-40B4-BE49-F238E27FC236}">
                <a16:creationId xmlns:a16="http://schemas.microsoft.com/office/drawing/2014/main" id="{CC90B581-68CE-4850-A73C-9EB9159F09A0}"/>
              </a:ext>
            </a:extLst>
          </p:cNvPr>
          <p:cNvPicPr/>
          <p:nvPr/>
        </p:nvPicPr>
        <p:blipFill rotWithShape="1">
          <a:blip r:embed="rId5" cstate="print">
            <a:extLst>
              <a:ext uri="{28A0092B-C50C-407E-A947-70E740481C1C}">
                <a14:useLocalDpi xmlns:a14="http://schemas.microsoft.com/office/drawing/2010/main" val="0"/>
              </a:ext>
            </a:extLst>
          </a:blip>
          <a:srcRect l="17667" r="22285" b="5530"/>
          <a:stretch/>
        </p:blipFill>
        <p:spPr bwMode="auto">
          <a:xfrm>
            <a:off x="5785744" y="2636912"/>
            <a:ext cx="3358256" cy="3972989"/>
          </a:xfrm>
          <a:prstGeom prst="rect">
            <a:avLst/>
          </a:prstGeom>
          <a:noFill/>
          <a:ln>
            <a:noFill/>
          </a:ln>
        </p:spPr>
      </p:pic>
      <p:pic>
        <p:nvPicPr>
          <p:cNvPr id="8" name="Afbeelding 7" descr="image.png"/>
          <p:cNvPicPr>
            <a:picLocks noChangeAspect="1"/>
          </p:cNvPicPr>
          <p:nvPr/>
        </p:nvPicPr>
        <p:blipFill>
          <a:blip r:embed="rId6" cstate="print"/>
          <a:stretch>
            <a:fillRect/>
          </a:stretch>
        </p:blipFill>
        <p:spPr>
          <a:xfrm>
            <a:off x="899592" y="3212976"/>
            <a:ext cx="2785492" cy="3249741"/>
          </a:xfrm>
          <a:prstGeom prst="rect">
            <a:avLst/>
          </a:prstGeom>
        </p:spPr>
      </p:pic>
      <p:pic>
        <p:nvPicPr>
          <p:cNvPr id="3" name="Audio 2">
            <a:hlinkClick r:id="" action="ppaction://media"/>
            <a:extLst>
              <a:ext uri="{FF2B5EF4-FFF2-40B4-BE49-F238E27FC236}">
                <a16:creationId xmlns:a16="http://schemas.microsoft.com/office/drawing/2014/main" id="{8E0D0A5D-41EA-4409-90F6-192078F1A9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3523838"/>
      </p:ext>
    </p:extLst>
  </p:cSld>
  <p:clrMapOvr>
    <a:masterClrMapping/>
  </p:clrMapOvr>
  <p:transition spd="med" advTm="306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C15599D-688D-4E5D-A221-A58E8748F527}"/>
              </a:ext>
            </a:extLst>
          </p:cNvPr>
          <p:cNvPicPr>
            <a:picLocks noChangeAspect="1"/>
          </p:cNvPicPr>
          <p:nvPr/>
        </p:nvPicPr>
        <p:blipFill rotWithShape="1">
          <a:blip r:embed="rId5"/>
          <a:srcRect l="8536" t="13601" r="8622"/>
          <a:stretch/>
        </p:blipFill>
        <p:spPr>
          <a:xfrm>
            <a:off x="0" y="186750"/>
            <a:ext cx="9177544" cy="6122569"/>
          </a:xfrm>
          <a:prstGeom prst="rect">
            <a:avLst/>
          </a:prstGeom>
        </p:spPr>
      </p:pic>
      <p:sp>
        <p:nvSpPr>
          <p:cNvPr id="6" name="Pijl: omlaag 5">
            <a:extLst>
              <a:ext uri="{FF2B5EF4-FFF2-40B4-BE49-F238E27FC236}">
                <a16:creationId xmlns:a16="http://schemas.microsoft.com/office/drawing/2014/main" id="{67E7F962-B305-4B50-98AB-53EF2D981AE2}"/>
              </a:ext>
            </a:extLst>
          </p:cNvPr>
          <p:cNvSpPr/>
          <p:nvPr/>
        </p:nvSpPr>
        <p:spPr>
          <a:xfrm>
            <a:off x="1619672" y="1484784"/>
            <a:ext cx="648072"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3" name="Audio 2">
            <a:hlinkClick r:id="" action="ppaction://media"/>
            <a:extLst>
              <a:ext uri="{FF2B5EF4-FFF2-40B4-BE49-F238E27FC236}">
                <a16:creationId xmlns:a16="http://schemas.microsoft.com/office/drawing/2014/main" id="{447B9175-9AA3-427D-9E3C-792C92B8B8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2511244"/>
      </p:ext>
    </p:extLst>
  </p:cSld>
  <p:clrMapOvr>
    <a:masterClrMapping/>
  </p:clrMapOvr>
  <p:transition spd="med" advTm="413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CF7F7F5-5789-4149-8CA2-5FEFE79D05BD}"/>
              </a:ext>
            </a:extLst>
          </p:cNvPr>
          <p:cNvPicPr>
            <a:picLocks noChangeAspect="1"/>
          </p:cNvPicPr>
          <p:nvPr/>
        </p:nvPicPr>
        <p:blipFill rotWithShape="1">
          <a:blip r:embed="rId5"/>
          <a:srcRect l="8101" t="12211" r="7153" b="-9"/>
          <a:stretch/>
        </p:blipFill>
        <p:spPr>
          <a:xfrm>
            <a:off x="-1" y="685473"/>
            <a:ext cx="9403049" cy="5479831"/>
          </a:xfrm>
          <a:prstGeom prst="rect">
            <a:avLst/>
          </a:prstGeom>
        </p:spPr>
      </p:pic>
      <p:sp>
        <p:nvSpPr>
          <p:cNvPr id="4" name="Pijl: omlaag 3">
            <a:extLst>
              <a:ext uri="{FF2B5EF4-FFF2-40B4-BE49-F238E27FC236}">
                <a16:creationId xmlns:a16="http://schemas.microsoft.com/office/drawing/2014/main" id="{6CC9ACBE-A309-426C-98CD-600117500487}"/>
              </a:ext>
            </a:extLst>
          </p:cNvPr>
          <p:cNvSpPr/>
          <p:nvPr/>
        </p:nvSpPr>
        <p:spPr>
          <a:xfrm>
            <a:off x="2267744" y="3789040"/>
            <a:ext cx="64807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Pijl: omlaag 4">
            <a:extLst>
              <a:ext uri="{FF2B5EF4-FFF2-40B4-BE49-F238E27FC236}">
                <a16:creationId xmlns:a16="http://schemas.microsoft.com/office/drawing/2014/main" id="{88BEB413-702B-4617-9680-1A107BD8E0FA}"/>
              </a:ext>
            </a:extLst>
          </p:cNvPr>
          <p:cNvSpPr/>
          <p:nvPr/>
        </p:nvSpPr>
        <p:spPr>
          <a:xfrm rot="16200000">
            <a:off x="54376" y="5121188"/>
            <a:ext cx="64807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udio 7">
            <a:hlinkClick r:id="" action="ppaction://media"/>
            <a:extLst>
              <a:ext uri="{FF2B5EF4-FFF2-40B4-BE49-F238E27FC236}">
                <a16:creationId xmlns:a16="http://schemas.microsoft.com/office/drawing/2014/main" id="{3B3AECF4-5E7C-4CB9-9612-C8EDFC951F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34335736"/>
      </p:ext>
    </p:extLst>
  </p:cSld>
  <p:clrMapOvr>
    <a:masterClrMapping/>
  </p:clrMapOvr>
  <p:transition spd="med" advTm="897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788FAAA-1640-46B7-B302-E3BC748142D0}"/>
              </a:ext>
            </a:extLst>
          </p:cNvPr>
          <p:cNvPicPr>
            <a:picLocks noChangeAspect="1"/>
          </p:cNvPicPr>
          <p:nvPr/>
        </p:nvPicPr>
        <p:blipFill rotWithShape="1">
          <a:blip r:embed="rId5"/>
          <a:srcRect l="9412" t="12201" r="8465" b="8000"/>
          <a:stretch/>
        </p:blipFill>
        <p:spPr>
          <a:xfrm>
            <a:off x="-22611" y="980728"/>
            <a:ext cx="9222019" cy="5040560"/>
          </a:xfrm>
          <a:prstGeom prst="rect">
            <a:avLst/>
          </a:prstGeom>
        </p:spPr>
      </p:pic>
      <p:sp>
        <p:nvSpPr>
          <p:cNvPr id="4" name="Pijl: omlaag 3">
            <a:extLst>
              <a:ext uri="{FF2B5EF4-FFF2-40B4-BE49-F238E27FC236}">
                <a16:creationId xmlns:a16="http://schemas.microsoft.com/office/drawing/2014/main" id="{252A2B8C-CFDB-4B0B-BF3C-510DEB634A41}"/>
              </a:ext>
            </a:extLst>
          </p:cNvPr>
          <p:cNvSpPr/>
          <p:nvPr/>
        </p:nvSpPr>
        <p:spPr>
          <a:xfrm>
            <a:off x="4319972" y="440668"/>
            <a:ext cx="504056"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udio 4">
            <a:hlinkClick r:id="" action="ppaction://media"/>
            <a:extLst>
              <a:ext uri="{FF2B5EF4-FFF2-40B4-BE49-F238E27FC236}">
                <a16:creationId xmlns:a16="http://schemas.microsoft.com/office/drawing/2014/main" id="{109CEB38-D16A-4349-8534-D0C2C3A6F8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961889178"/>
      </p:ext>
    </p:extLst>
  </p:cSld>
  <p:clrMapOvr>
    <a:masterClrMapping/>
  </p:clrMapOvr>
  <p:transition spd="med" advTm="274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5374D1E-2E52-414A-9C81-B78458DFFC74}"/>
              </a:ext>
            </a:extLst>
          </p:cNvPr>
          <p:cNvPicPr>
            <a:picLocks noChangeAspect="1"/>
          </p:cNvPicPr>
          <p:nvPr/>
        </p:nvPicPr>
        <p:blipFill rotWithShape="1">
          <a:blip r:embed="rId5"/>
          <a:srcRect l="11288" t="12201" r="11202"/>
          <a:stretch/>
        </p:blipFill>
        <p:spPr>
          <a:xfrm>
            <a:off x="0" y="243756"/>
            <a:ext cx="9144000" cy="5826355"/>
          </a:xfrm>
          <a:prstGeom prst="rect">
            <a:avLst/>
          </a:prstGeom>
        </p:spPr>
      </p:pic>
      <p:sp>
        <p:nvSpPr>
          <p:cNvPr id="6" name="Pijl: omlaag 5">
            <a:extLst>
              <a:ext uri="{FF2B5EF4-FFF2-40B4-BE49-F238E27FC236}">
                <a16:creationId xmlns:a16="http://schemas.microsoft.com/office/drawing/2014/main" id="{41744E96-EC2F-419A-BBEE-68AA77F4C896}"/>
              </a:ext>
            </a:extLst>
          </p:cNvPr>
          <p:cNvSpPr/>
          <p:nvPr/>
        </p:nvSpPr>
        <p:spPr>
          <a:xfrm>
            <a:off x="1547664" y="1052736"/>
            <a:ext cx="432048"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udio 2">
            <a:hlinkClick r:id="" action="ppaction://media"/>
            <a:extLst>
              <a:ext uri="{FF2B5EF4-FFF2-40B4-BE49-F238E27FC236}">
                <a16:creationId xmlns:a16="http://schemas.microsoft.com/office/drawing/2014/main" id="{26DA9B0F-B057-4AEA-A8FF-AF3FB3C650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652634017"/>
      </p:ext>
    </p:extLst>
  </p:cSld>
  <p:clrMapOvr>
    <a:masterClrMapping/>
  </p:clrMapOvr>
  <p:transition spd="med" advTm="125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FB8E81A-00B0-4B6B-B852-17F217999080}"/>
              </a:ext>
            </a:extLst>
          </p:cNvPr>
          <p:cNvPicPr>
            <a:picLocks noChangeAspect="1"/>
          </p:cNvPicPr>
          <p:nvPr/>
        </p:nvPicPr>
        <p:blipFill rotWithShape="1">
          <a:blip r:embed="rId5"/>
          <a:srcRect l="11056" t="12201" r="11556" b="-400"/>
          <a:stretch/>
        </p:blipFill>
        <p:spPr>
          <a:xfrm>
            <a:off x="-23452" y="476672"/>
            <a:ext cx="9167452" cy="5877107"/>
          </a:xfrm>
          <a:prstGeom prst="rect">
            <a:avLst/>
          </a:prstGeom>
        </p:spPr>
      </p:pic>
      <p:sp>
        <p:nvSpPr>
          <p:cNvPr id="4" name="Pijl: omlaag 3">
            <a:extLst>
              <a:ext uri="{FF2B5EF4-FFF2-40B4-BE49-F238E27FC236}">
                <a16:creationId xmlns:a16="http://schemas.microsoft.com/office/drawing/2014/main" id="{7CAA530A-77B3-48E0-82F0-E76860DB3D89}"/>
              </a:ext>
            </a:extLst>
          </p:cNvPr>
          <p:cNvSpPr/>
          <p:nvPr/>
        </p:nvSpPr>
        <p:spPr>
          <a:xfrm>
            <a:off x="755576" y="2132856"/>
            <a:ext cx="360040"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udio 4">
            <a:hlinkClick r:id="" action="ppaction://media"/>
            <a:extLst>
              <a:ext uri="{FF2B5EF4-FFF2-40B4-BE49-F238E27FC236}">
                <a16:creationId xmlns:a16="http://schemas.microsoft.com/office/drawing/2014/main" id="{BDC8AB82-E16C-446F-B4A3-998143AAE3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56836782"/>
      </p:ext>
    </p:extLst>
  </p:cSld>
  <p:clrMapOvr>
    <a:masterClrMapping/>
  </p:clrMapOvr>
  <p:transition spd="med" advTm="300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E2A2ADD-6E0F-460A-8748-C9B0C43002EC}"/>
              </a:ext>
            </a:extLst>
          </p:cNvPr>
          <p:cNvPicPr>
            <a:picLocks noChangeAspect="1"/>
          </p:cNvPicPr>
          <p:nvPr/>
        </p:nvPicPr>
        <p:blipFill rotWithShape="1">
          <a:blip r:embed="rId5"/>
          <a:srcRect l="10900" t="12201" r="10769" b="1400"/>
          <a:stretch/>
        </p:blipFill>
        <p:spPr>
          <a:xfrm>
            <a:off x="0" y="620688"/>
            <a:ext cx="9144000" cy="5673292"/>
          </a:xfrm>
          <a:prstGeom prst="rect">
            <a:avLst/>
          </a:prstGeom>
        </p:spPr>
      </p:pic>
      <p:sp>
        <p:nvSpPr>
          <p:cNvPr id="4" name="Pijl: omlaag 3">
            <a:extLst>
              <a:ext uri="{FF2B5EF4-FFF2-40B4-BE49-F238E27FC236}">
                <a16:creationId xmlns:a16="http://schemas.microsoft.com/office/drawing/2014/main" id="{E8BC0232-977B-4753-AD53-11D09BBF8C6E}"/>
              </a:ext>
            </a:extLst>
          </p:cNvPr>
          <p:cNvSpPr/>
          <p:nvPr/>
        </p:nvSpPr>
        <p:spPr>
          <a:xfrm>
            <a:off x="4788024" y="2204864"/>
            <a:ext cx="360040"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udio 5">
            <a:hlinkClick r:id="" action="ppaction://media"/>
            <a:extLst>
              <a:ext uri="{FF2B5EF4-FFF2-40B4-BE49-F238E27FC236}">
                <a16:creationId xmlns:a16="http://schemas.microsoft.com/office/drawing/2014/main" id="{70592638-D7FF-4846-BDAD-B0024CA0D2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45997664"/>
      </p:ext>
    </p:extLst>
  </p:cSld>
  <p:clrMapOvr>
    <a:masterClrMapping/>
  </p:clrMapOvr>
  <p:transition spd="med" advTm="269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96162F2-8ADF-48CB-A35B-1B03B8533946}"/>
              </a:ext>
            </a:extLst>
          </p:cNvPr>
          <p:cNvPicPr>
            <a:picLocks noChangeAspect="1"/>
          </p:cNvPicPr>
          <p:nvPr/>
        </p:nvPicPr>
        <p:blipFill rotWithShape="1">
          <a:blip r:embed="rId6"/>
          <a:srcRect l="9838" t="15000" r="5900"/>
          <a:stretch/>
        </p:blipFill>
        <p:spPr>
          <a:xfrm>
            <a:off x="0" y="0"/>
            <a:ext cx="7704856" cy="4371950"/>
          </a:xfrm>
          <a:prstGeom prst="rect">
            <a:avLst/>
          </a:prstGeom>
        </p:spPr>
      </p:pic>
      <p:pic>
        <p:nvPicPr>
          <p:cNvPr id="3" name="Afbeelding 2">
            <a:extLst>
              <a:ext uri="{FF2B5EF4-FFF2-40B4-BE49-F238E27FC236}">
                <a16:creationId xmlns:a16="http://schemas.microsoft.com/office/drawing/2014/main" id="{A9CE0AA4-46EC-4773-AB95-7EE972DF5984}"/>
              </a:ext>
            </a:extLst>
          </p:cNvPr>
          <p:cNvPicPr>
            <a:picLocks noChangeAspect="1"/>
          </p:cNvPicPr>
          <p:nvPr/>
        </p:nvPicPr>
        <p:blipFill rotWithShape="1">
          <a:blip r:embed="rId7"/>
          <a:srcRect l="28350" t="10801" r="12201" b="12200"/>
          <a:stretch/>
        </p:blipFill>
        <p:spPr>
          <a:xfrm>
            <a:off x="3707904" y="2780928"/>
            <a:ext cx="5436096" cy="3960440"/>
          </a:xfrm>
          <a:prstGeom prst="rect">
            <a:avLst/>
          </a:prstGeom>
        </p:spPr>
      </p:pic>
      <p:pic>
        <p:nvPicPr>
          <p:cNvPr id="6" name="Audio 5">
            <a:hlinkClick r:id="" action="ppaction://media"/>
            <a:extLst>
              <a:ext uri="{FF2B5EF4-FFF2-40B4-BE49-F238E27FC236}">
                <a16:creationId xmlns:a16="http://schemas.microsoft.com/office/drawing/2014/main" id="{999D62B6-2944-4571-B477-57785A5B303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664998736"/>
      </p:ext>
    </p:extLst>
  </p:cSld>
  <p:clrMapOvr>
    <a:masterClrMapping/>
  </p:clrMapOvr>
  <p:transition spd="med" advTm="219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13.1"/>
</p:tagLst>
</file>

<file path=ppt/tags/tag2.xml><?xml version="1.0" encoding="utf-8"?>
<p:tagLst xmlns:a="http://schemas.openxmlformats.org/drawingml/2006/main" xmlns:r="http://schemas.openxmlformats.org/officeDocument/2006/relationships" xmlns:p="http://schemas.openxmlformats.org/presentationml/2006/main">
  <p:tag name="TIMING" val="|3|3.4"/>
</p:tagLst>
</file>

<file path=ppt/tags/tag3.xml><?xml version="1.0" encoding="utf-8"?>
<p:tagLst xmlns:a="http://schemas.openxmlformats.org/drawingml/2006/main" xmlns:r="http://schemas.openxmlformats.org/officeDocument/2006/relationships" xmlns:p="http://schemas.openxmlformats.org/presentationml/2006/main">
  <p:tag name="TIMING" val="|2.4|3.9|15.2"/>
</p:tagLst>
</file>

<file path=ppt/tags/tag4.xml><?xml version="1.0" encoding="utf-8"?>
<p:tagLst xmlns:a="http://schemas.openxmlformats.org/drawingml/2006/main" xmlns:r="http://schemas.openxmlformats.org/officeDocument/2006/relationships" xmlns:p="http://schemas.openxmlformats.org/presentationml/2006/main">
  <p:tag name="TIMING" val="|12.5"/>
</p:tagLst>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O_POC-ROC_1">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1202</Words>
  <Application>Microsoft Office PowerPoint</Application>
  <PresentationFormat>Diavoorstelling (4:3)</PresentationFormat>
  <Paragraphs>87</Paragraphs>
  <Slides>22</Slides>
  <Notes>21</Notes>
  <HiddenSlides>0</HiddenSlides>
  <MMClips>22</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22</vt:i4>
      </vt:variant>
    </vt:vector>
  </HeadingPairs>
  <TitlesOfParts>
    <vt:vector size="28" baseType="lpstr">
      <vt:lpstr>Arial</vt:lpstr>
      <vt:lpstr>Calibri</vt:lpstr>
      <vt:lpstr>Times New Roman</vt:lpstr>
      <vt:lpstr>Wingdings</vt:lpstr>
      <vt:lpstr>Kantoorthema</vt:lpstr>
      <vt:lpstr>GO_POC-ROC_1</vt:lpstr>
      <vt:lpstr>Naar het secundair onderwijs</vt:lpstr>
      <vt:lpstr>Onderwijskiezer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CLB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 na BaO - versie alle netten</dc:title>
  <dc:creator>Maja</dc:creator>
  <cp:lastModifiedBy>Anneleen Steensels</cp:lastModifiedBy>
  <cp:revision>1165</cp:revision>
  <dcterms:created xsi:type="dcterms:W3CDTF">2003-11-19T12:46:44Z</dcterms:created>
  <dcterms:modified xsi:type="dcterms:W3CDTF">2022-01-27T11:33:32Z</dcterms:modified>
</cp:coreProperties>
</file>