
<file path=[Content_Types].xml><?xml version="1.0" encoding="utf-8"?>
<Types xmlns="http://schemas.openxmlformats.org/package/2006/content-types">
  <Default Extension="emf" ContentType="image/x-emf"/>
  <Default Extension="jpeg" ContentType="image/jpeg"/>
  <Default Extension="jpg" ContentType="image/jpeg"/>
  <Default Extension="m4a" ContentType="audi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2.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3.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99" r:id="rId1"/>
    <p:sldMasterId id="2147483815" r:id="rId2"/>
    <p:sldMasterId id="2147483847" r:id="rId3"/>
  </p:sldMasterIdLst>
  <p:notesMasterIdLst>
    <p:notesMasterId r:id="rId28"/>
  </p:notesMasterIdLst>
  <p:handoutMasterIdLst>
    <p:handoutMasterId r:id="rId29"/>
  </p:handoutMasterIdLst>
  <p:sldIdLst>
    <p:sldId id="532" r:id="rId4"/>
    <p:sldId id="700" r:id="rId5"/>
    <p:sldId id="317" r:id="rId6"/>
    <p:sldId id="318" r:id="rId7"/>
    <p:sldId id="319" r:id="rId8"/>
    <p:sldId id="321" r:id="rId9"/>
    <p:sldId id="323" r:id="rId10"/>
    <p:sldId id="787" r:id="rId11"/>
    <p:sldId id="804" r:id="rId12"/>
    <p:sldId id="771" r:id="rId13"/>
    <p:sldId id="772" r:id="rId14"/>
    <p:sldId id="747" r:id="rId15"/>
    <p:sldId id="770" r:id="rId16"/>
    <p:sldId id="327" r:id="rId17"/>
    <p:sldId id="727" r:id="rId18"/>
    <p:sldId id="811" r:id="rId19"/>
    <p:sldId id="728" r:id="rId20"/>
    <p:sldId id="812" r:id="rId21"/>
    <p:sldId id="810" r:id="rId22"/>
    <p:sldId id="813" r:id="rId23"/>
    <p:sldId id="762" r:id="rId24"/>
    <p:sldId id="764" r:id="rId25"/>
    <p:sldId id="817" r:id="rId26"/>
    <p:sldId id="624" r:id="rId27"/>
  </p:sldIdLst>
  <p:sldSz cx="9144000" cy="6858000" type="screen4x3"/>
  <p:notesSz cx="6669088" cy="9872663"/>
  <p:defaultTextStyle>
    <a:defPPr>
      <a:defRPr lang="nl-NL"/>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521415D9-36F7-43E2-AB2F-B90AF26B5E84}">
      <p14:sectionLst xmlns:p14="http://schemas.microsoft.com/office/powerpoint/2010/main">
        <p14:section name="Naamloze sectie" id="{B04E43C0-3FDA-409C-9594-79AB8740395C}">
          <p14:sldIdLst>
            <p14:sldId id="532"/>
            <p14:sldId id="700"/>
            <p14:sldId id="317"/>
            <p14:sldId id="318"/>
            <p14:sldId id="319"/>
            <p14:sldId id="321"/>
            <p14:sldId id="323"/>
            <p14:sldId id="787"/>
            <p14:sldId id="804"/>
            <p14:sldId id="771"/>
            <p14:sldId id="772"/>
            <p14:sldId id="747"/>
            <p14:sldId id="770"/>
            <p14:sldId id="327"/>
            <p14:sldId id="727"/>
            <p14:sldId id="811"/>
            <p14:sldId id="728"/>
            <p14:sldId id="812"/>
            <p14:sldId id="810"/>
            <p14:sldId id="813"/>
            <p14:sldId id="762"/>
            <p14:sldId id="764"/>
            <p14:sldId id="817"/>
            <p14:sldId id="624"/>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096">
          <p15:clr>
            <a:srgbClr val="A4A3A4"/>
          </p15:clr>
        </p15:guide>
        <p15:guide id="2" pos="2099">
          <p15:clr>
            <a:srgbClr val="A4A3A4"/>
          </p15:clr>
        </p15:guide>
        <p15:guide id="3" orient="horz" pos="3108">
          <p15:clr>
            <a:srgbClr val="A4A3A4"/>
          </p15:clr>
        </p15:guide>
        <p15:guide id="4" pos="210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FF99"/>
    <a:srgbClr val="66FF99"/>
    <a:srgbClr val="6AEE58"/>
    <a:srgbClr val="F0CB01"/>
    <a:srgbClr val="55ED41"/>
    <a:srgbClr val="29C614"/>
    <a:srgbClr val="007434"/>
    <a:srgbClr val="82BBB0"/>
    <a:srgbClr val="26B612"/>
    <a:srgbClr val="9FF49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C2FFA5D-87B4-456A-9821-1D502468CF0F}" styleName="Stijl, thema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69C7853C-536D-4A76-A0AE-DD22124D55A5}" styleName="Stijl, thema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099" autoAdjust="0"/>
    <p:restoredTop sz="60272" autoAdjust="0"/>
  </p:normalViewPr>
  <p:slideViewPr>
    <p:cSldViewPr>
      <p:cViewPr varScale="1">
        <p:scale>
          <a:sx n="55" d="100"/>
          <a:sy n="55" d="100"/>
        </p:scale>
        <p:origin x="2266" y="38"/>
      </p:cViewPr>
      <p:guideLst>
        <p:guide orient="horz" pos="2160"/>
        <p:guide pos="2880"/>
      </p:guideLst>
    </p:cSldViewPr>
  </p:slideViewPr>
  <p:outlineViewPr>
    <p:cViewPr>
      <p:scale>
        <a:sx n="50" d="100"/>
        <a:sy n="50" d="100"/>
      </p:scale>
      <p:origin x="0" y="1008"/>
    </p:cViewPr>
  </p:outlineViewPr>
  <p:notesTextViewPr>
    <p:cViewPr>
      <p:scale>
        <a:sx n="100" d="100"/>
        <a:sy n="100" d="100"/>
      </p:scale>
      <p:origin x="0" y="0"/>
    </p:cViewPr>
  </p:notesTextViewPr>
  <p:sorterViewPr>
    <p:cViewPr>
      <p:scale>
        <a:sx n="50" d="100"/>
        <a:sy n="50" d="100"/>
      </p:scale>
      <p:origin x="0" y="0"/>
    </p:cViewPr>
  </p:sorterViewPr>
  <p:notesViewPr>
    <p:cSldViewPr>
      <p:cViewPr varScale="1">
        <p:scale>
          <a:sx n="42" d="100"/>
          <a:sy n="42" d="100"/>
        </p:scale>
        <p:origin x="-942" y="-120"/>
      </p:cViewPr>
      <p:guideLst>
        <p:guide orient="horz" pos="3096"/>
        <p:guide pos="2099"/>
        <p:guide orient="horz" pos="3108"/>
        <p:guide pos="2101"/>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notesMaster" Target="notesMasters/notesMaster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presProps" Target="presProps.xml"/><Relationship Id="rId8" Type="http://schemas.openxmlformats.org/officeDocument/2006/relationships/slide" Target="slides/slide5.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6_5">
  <dgm:title val=""/>
  <dgm:desc val=""/>
  <dgm:catLst>
    <dgm:cat type="accent6" pri="11500"/>
  </dgm:catLst>
  <dgm:styleLbl name="node0">
    <dgm:fillClrLst meth="cycle">
      <a:schemeClr val="accent6">
        <a:alpha val="80000"/>
      </a:schemeClr>
    </dgm:fillClrLst>
    <dgm:linClrLst meth="repeat">
      <a:schemeClr val="lt1"/>
    </dgm:linClrLst>
    <dgm:effectClrLst/>
    <dgm:txLinClrLst/>
    <dgm:txFillClrLst/>
    <dgm:txEffectClrLst/>
  </dgm:styleLbl>
  <dgm:styleLbl name="alignNode1">
    <dgm:fillClrLst>
      <a:schemeClr val="accent6">
        <a:alpha val="90000"/>
      </a:schemeClr>
      <a:schemeClr val="accent6">
        <a:alpha val="50000"/>
      </a:schemeClr>
    </dgm:fillClrLst>
    <dgm:linClrLst>
      <a:schemeClr val="accent6">
        <a:alpha val="90000"/>
      </a:schemeClr>
      <a:schemeClr val="accent6">
        <a:alpha val="50000"/>
      </a:schemeClr>
    </dgm:linClrLst>
    <dgm:effectClrLst/>
    <dgm:txLinClrLst/>
    <dgm:txFillClrLst/>
    <dgm:txEffectClrLst/>
  </dgm:styleLbl>
  <dgm:styleLbl name="node1">
    <dgm:fillClrLst>
      <a:schemeClr val="accent6">
        <a:alpha val="90000"/>
      </a:schemeClr>
      <a:schemeClr val="accent6">
        <a:alpha val="50000"/>
      </a:schemeClr>
    </dgm:fillClrLst>
    <dgm:linClrLst meth="repeat">
      <a:schemeClr val="lt1"/>
    </dgm:linClrLst>
    <dgm:effectClrLst/>
    <dgm:txLinClrLst/>
    <dgm:txFillClrLst/>
    <dgm:txEffectClrLst/>
  </dgm:styleLbl>
  <dgm:styleLbl name="lnNode1">
    <dgm:fillClrLst>
      <a:schemeClr val="accent6">
        <a:shade val="90000"/>
      </a:schemeClr>
      <a:schemeClr val="accent6">
        <a:tint val="50000"/>
        <a:alpha val="50000"/>
      </a:schemeClr>
    </dgm:fillClrLst>
    <dgm:linClrLst meth="repeat">
      <a:schemeClr val="lt1"/>
    </dgm:linClrLst>
    <dgm:effectClrLst/>
    <dgm:txLinClrLst/>
    <dgm:txFillClrLst/>
    <dgm:txEffectClrLst/>
  </dgm:styleLbl>
  <dgm:styleLbl name="vennNode1">
    <dgm:fillClrLst>
      <a:schemeClr val="accent6">
        <a:shade val="80000"/>
        <a:alpha val="50000"/>
      </a:schemeClr>
      <a:schemeClr val="accent6">
        <a:alpha val="80000"/>
      </a:schemeClr>
    </dgm:fillClrLst>
    <dgm:linClrLst meth="repeat">
      <a:schemeClr val="lt1"/>
    </dgm:linClrLst>
    <dgm:effectClrLst/>
    <dgm:txLinClrLst/>
    <dgm:txFillClrLst/>
    <dgm:txEffectClrLst/>
  </dgm:styleLbl>
  <dgm:styleLbl name="node2">
    <dgm:fillClrLst>
      <a:schemeClr val="accent6">
        <a:alpha val="70000"/>
      </a:schemeClr>
    </dgm:fillClrLst>
    <dgm:linClrLst meth="repeat">
      <a:schemeClr val="lt1"/>
    </dgm:linClrLst>
    <dgm:effectClrLst/>
    <dgm:txLinClrLst/>
    <dgm:txFillClrLst/>
    <dgm:txEffectClrLst/>
  </dgm:styleLbl>
  <dgm:styleLbl name="node3">
    <dgm:fillClrLst>
      <a:schemeClr val="accent6">
        <a:alpha val="50000"/>
      </a:schemeClr>
    </dgm:fillClrLst>
    <dgm:linClrLst meth="repeat">
      <a:schemeClr val="lt1"/>
    </dgm:linClrLst>
    <dgm:effectClrLst/>
    <dgm:txLinClrLst/>
    <dgm:txFillClrLst/>
    <dgm:txEffectClrLst/>
  </dgm:styleLbl>
  <dgm:styleLbl name="node4">
    <dgm:fillClrLst>
      <a:schemeClr val="accent6">
        <a:alpha val="30000"/>
      </a:schemeClr>
    </dgm:fillClrLst>
    <dgm:linClrLst meth="repeat">
      <a:schemeClr val="lt1"/>
    </dgm:linClrLst>
    <dgm:effectClrLst/>
    <dgm:txLinClrLst/>
    <dgm:txFillClrLst/>
    <dgm:txEffectClrLst/>
  </dgm:styleLbl>
  <dgm:styleLbl name="fgImgPlace1">
    <dgm:fillClrLst>
      <a:schemeClr val="accent6">
        <a:tint val="50000"/>
        <a:alpha val="90000"/>
      </a:schemeClr>
      <a:schemeClr val="accent6">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fg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bg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sibTrans1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accent6">
        <a:alpha val="90000"/>
      </a:schemeClr>
    </dgm:fillClrLst>
    <dgm:linClrLst meth="repeat">
      <a:schemeClr val="lt1"/>
    </dgm:linClrLst>
    <dgm:effectClrLst/>
    <dgm:txLinClrLst/>
    <dgm:txFillClrLst/>
    <dgm:txEffectClrLst/>
  </dgm:styleLbl>
  <dgm:styleLbl name="asst1">
    <dgm:fillClrLst meth="repeat">
      <a:schemeClr val="accent6">
        <a:alpha val="90000"/>
      </a:schemeClr>
    </dgm:fillClrLst>
    <dgm:linClrLst meth="repeat">
      <a:schemeClr val="lt1"/>
    </dgm:linClrLst>
    <dgm:effectClrLst/>
    <dgm:txLinClrLst/>
    <dgm:txFillClrLst/>
    <dgm:txEffectClrLst/>
  </dgm:styleLbl>
  <dgm:styleLbl name="asst2">
    <dgm:fillClrLst>
      <a:schemeClr val="accent6">
        <a:alpha val="90000"/>
      </a:schemeClr>
    </dgm:fillClrLst>
    <dgm:linClrLst meth="repeat">
      <a:schemeClr val="lt1"/>
    </dgm:linClrLst>
    <dgm:effectClrLst/>
    <dgm:txLinClrLst/>
    <dgm:txFillClrLst/>
    <dgm:txEffectClrLst/>
  </dgm:styleLbl>
  <dgm:styleLbl name="asst3">
    <dgm:fillClrLst>
      <a:schemeClr val="accent6">
        <a:alpha val="70000"/>
      </a:schemeClr>
    </dgm:fillClrLst>
    <dgm:linClrLst meth="repeat">
      <a:schemeClr val="lt1"/>
    </dgm:linClrLst>
    <dgm:effectClrLst/>
    <dgm:txLinClrLst/>
    <dgm:txFillClrLst/>
    <dgm:txEffectClrLst/>
  </dgm:styleLbl>
  <dgm:styleLbl name="asst4">
    <dgm:fillClrLst>
      <a:schemeClr val="accent6">
        <a:alpha val="50000"/>
      </a:schemeClr>
    </dgm:fillClrLst>
    <dgm:linClrLst meth="repeat">
      <a:schemeClr val="lt1"/>
    </dgm:linClrLst>
    <dgm:effectClrLst/>
    <dgm:txLinClrLst/>
    <dgm:txFillClrLst/>
    <dgm:txEffectClrLst/>
  </dgm:styleLbl>
  <dgm:styleLbl name="parChTrans2D1">
    <dgm:fillClrLst meth="repeat">
      <a:schemeClr val="accent6">
        <a:shade val="80000"/>
      </a:schemeClr>
    </dgm:fillClrLst>
    <dgm:linClrLst meth="repeat">
      <a:schemeClr val="accent6">
        <a:shade val="80000"/>
      </a:schemeClr>
    </dgm:linClrLst>
    <dgm:effectClrLst/>
    <dgm:txLinClrLst/>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dk1"/>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a:tint val="90000"/>
      </a:schemeClr>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6">
        <a:alpha val="90000"/>
      </a:schemeClr>
      <a:schemeClr val="accent6">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a:schemeClr val="accent6">
        <a:alpha val="90000"/>
        <a:tint val="40000"/>
      </a:schemeClr>
      <a:schemeClr val="accent6">
        <a:alpha val="5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50000"/>
      </a:schemeClr>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6_5">
  <dgm:title val=""/>
  <dgm:desc val=""/>
  <dgm:catLst>
    <dgm:cat type="accent6" pri="11500"/>
  </dgm:catLst>
  <dgm:styleLbl name="node0">
    <dgm:fillClrLst meth="cycle">
      <a:schemeClr val="accent6">
        <a:alpha val="80000"/>
      </a:schemeClr>
    </dgm:fillClrLst>
    <dgm:linClrLst meth="repeat">
      <a:schemeClr val="lt1"/>
    </dgm:linClrLst>
    <dgm:effectClrLst/>
    <dgm:txLinClrLst/>
    <dgm:txFillClrLst/>
    <dgm:txEffectClrLst/>
  </dgm:styleLbl>
  <dgm:styleLbl name="alignNode1">
    <dgm:fillClrLst>
      <a:schemeClr val="accent6">
        <a:alpha val="90000"/>
      </a:schemeClr>
      <a:schemeClr val="accent6">
        <a:alpha val="50000"/>
      </a:schemeClr>
    </dgm:fillClrLst>
    <dgm:linClrLst>
      <a:schemeClr val="accent6">
        <a:alpha val="90000"/>
      </a:schemeClr>
      <a:schemeClr val="accent6">
        <a:alpha val="50000"/>
      </a:schemeClr>
    </dgm:linClrLst>
    <dgm:effectClrLst/>
    <dgm:txLinClrLst/>
    <dgm:txFillClrLst/>
    <dgm:txEffectClrLst/>
  </dgm:styleLbl>
  <dgm:styleLbl name="node1">
    <dgm:fillClrLst>
      <a:schemeClr val="accent6">
        <a:alpha val="90000"/>
      </a:schemeClr>
      <a:schemeClr val="accent6">
        <a:alpha val="50000"/>
      </a:schemeClr>
    </dgm:fillClrLst>
    <dgm:linClrLst meth="repeat">
      <a:schemeClr val="lt1"/>
    </dgm:linClrLst>
    <dgm:effectClrLst/>
    <dgm:txLinClrLst/>
    <dgm:txFillClrLst/>
    <dgm:txEffectClrLst/>
  </dgm:styleLbl>
  <dgm:styleLbl name="lnNode1">
    <dgm:fillClrLst>
      <a:schemeClr val="accent6">
        <a:shade val="90000"/>
      </a:schemeClr>
      <a:schemeClr val="accent6">
        <a:tint val="50000"/>
        <a:alpha val="50000"/>
      </a:schemeClr>
    </dgm:fillClrLst>
    <dgm:linClrLst meth="repeat">
      <a:schemeClr val="lt1"/>
    </dgm:linClrLst>
    <dgm:effectClrLst/>
    <dgm:txLinClrLst/>
    <dgm:txFillClrLst/>
    <dgm:txEffectClrLst/>
  </dgm:styleLbl>
  <dgm:styleLbl name="vennNode1">
    <dgm:fillClrLst>
      <a:schemeClr val="accent6">
        <a:shade val="80000"/>
        <a:alpha val="50000"/>
      </a:schemeClr>
      <a:schemeClr val="accent6">
        <a:alpha val="80000"/>
      </a:schemeClr>
    </dgm:fillClrLst>
    <dgm:linClrLst meth="repeat">
      <a:schemeClr val="lt1"/>
    </dgm:linClrLst>
    <dgm:effectClrLst/>
    <dgm:txLinClrLst/>
    <dgm:txFillClrLst/>
    <dgm:txEffectClrLst/>
  </dgm:styleLbl>
  <dgm:styleLbl name="node2">
    <dgm:fillClrLst>
      <a:schemeClr val="accent6">
        <a:alpha val="70000"/>
      </a:schemeClr>
    </dgm:fillClrLst>
    <dgm:linClrLst meth="repeat">
      <a:schemeClr val="lt1"/>
    </dgm:linClrLst>
    <dgm:effectClrLst/>
    <dgm:txLinClrLst/>
    <dgm:txFillClrLst/>
    <dgm:txEffectClrLst/>
  </dgm:styleLbl>
  <dgm:styleLbl name="node3">
    <dgm:fillClrLst>
      <a:schemeClr val="accent6">
        <a:alpha val="50000"/>
      </a:schemeClr>
    </dgm:fillClrLst>
    <dgm:linClrLst meth="repeat">
      <a:schemeClr val="lt1"/>
    </dgm:linClrLst>
    <dgm:effectClrLst/>
    <dgm:txLinClrLst/>
    <dgm:txFillClrLst/>
    <dgm:txEffectClrLst/>
  </dgm:styleLbl>
  <dgm:styleLbl name="node4">
    <dgm:fillClrLst>
      <a:schemeClr val="accent6">
        <a:alpha val="30000"/>
      </a:schemeClr>
    </dgm:fillClrLst>
    <dgm:linClrLst meth="repeat">
      <a:schemeClr val="lt1"/>
    </dgm:linClrLst>
    <dgm:effectClrLst/>
    <dgm:txLinClrLst/>
    <dgm:txFillClrLst/>
    <dgm:txEffectClrLst/>
  </dgm:styleLbl>
  <dgm:styleLbl name="fgImgPlace1">
    <dgm:fillClrLst>
      <a:schemeClr val="accent6">
        <a:tint val="50000"/>
        <a:alpha val="90000"/>
      </a:schemeClr>
      <a:schemeClr val="accent6">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fg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bg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sibTrans1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accent6">
        <a:alpha val="90000"/>
      </a:schemeClr>
    </dgm:fillClrLst>
    <dgm:linClrLst meth="repeat">
      <a:schemeClr val="lt1"/>
    </dgm:linClrLst>
    <dgm:effectClrLst/>
    <dgm:txLinClrLst/>
    <dgm:txFillClrLst/>
    <dgm:txEffectClrLst/>
  </dgm:styleLbl>
  <dgm:styleLbl name="asst1">
    <dgm:fillClrLst meth="repeat">
      <a:schemeClr val="accent6">
        <a:alpha val="90000"/>
      </a:schemeClr>
    </dgm:fillClrLst>
    <dgm:linClrLst meth="repeat">
      <a:schemeClr val="lt1"/>
    </dgm:linClrLst>
    <dgm:effectClrLst/>
    <dgm:txLinClrLst/>
    <dgm:txFillClrLst/>
    <dgm:txEffectClrLst/>
  </dgm:styleLbl>
  <dgm:styleLbl name="asst2">
    <dgm:fillClrLst>
      <a:schemeClr val="accent6">
        <a:alpha val="90000"/>
      </a:schemeClr>
    </dgm:fillClrLst>
    <dgm:linClrLst meth="repeat">
      <a:schemeClr val="lt1"/>
    </dgm:linClrLst>
    <dgm:effectClrLst/>
    <dgm:txLinClrLst/>
    <dgm:txFillClrLst/>
    <dgm:txEffectClrLst/>
  </dgm:styleLbl>
  <dgm:styleLbl name="asst3">
    <dgm:fillClrLst>
      <a:schemeClr val="accent6">
        <a:alpha val="70000"/>
      </a:schemeClr>
    </dgm:fillClrLst>
    <dgm:linClrLst meth="repeat">
      <a:schemeClr val="lt1"/>
    </dgm:linClrLst>
    <dgm:effectClrLst/>
    <dgm:txLinClrLst/>
    <dgm:txFillClrLst/>
    <dgm:txEffectClrLst/>
  </dgm:styleLbl>
  <dgm:styleLbl name="asst4">
    <dgm:fillClrLst>
      <a:schemeClr val="accent6">
        <a:alpha val="50000"/>
      </a:schemeClr>
    </dgm:fillClrLst>
    <dgm:linClrLst meth="repeat">
      <a:schemeClr val="lt1"/>
    </dgm:linClrLst>
    <dgm:effectClrLst/>
    <dgm:txLinClrLst/>
    <dgm:txFillClrLst/>
    <dgm:txEffectClrLst/>
  </dgm:styleLbl>
  <dgm:styleLbl name="parChTrans2D1">
    <dgm:fillClrLst meth="repeat">
      <a:schemeClr val="accent6">
        <a:shade val="80000"/>
      </a:schemeClr>
    </dgm:fillClrLst>
    <dgm:linClrLst meth="repeat">
      <a:schemeClr val="accent6">
        <a:shade val="80000"/>
      </a:schemeClr>
    </dgm:linClrLst>
    <dgm:effectClrLst/>
    <dgm:txLinClrLst/>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dk1"/>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a:tint val="90000"/>
      </a:schemeClr>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6">
        <a:alpha val="90000"/>
      </a:schemeClr>
      <a:schemeClr val="accent6">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a:schemeClr val="accent6">
        <a:alpha val="90000"/>
        <a:tint val="40000"/>
      </a:schemeClr>
      <a:schemeClr val="accent6">
        <a:alpha val="5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50000"/>
      </a:schemeClr>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567536F-9C4C-44DE-9D7F-AED93FD8446C}" type="doc">
      <dgm:prSet loTypeId="urn:microsoft.com/office/officeart/2005/8/layout/vList5" loCatId="list" qsTypeId="urn:microsoft.com/office/officeart/2005/8/quickstyle/simple4" qsCatId="simple" csTypeId="urn:microsoft.com/office/officeart/2005/8/colors/accent1_2" csCatId="accent1" phldr="1"/>
      <dgm:spPr/>
      <dgm:t>
        <a:bodyPr/>
        <a:lstStyle/>
        <a:p>
          <a:endParaRPr lang="nl-BE"/>
        </a:p>
      </dgm:t>
    </dgm:pt>
    <dgm:pt modelId="{89182244-CC03-448F-B8D7-8246F6459BA3}">
      <dgm:prSet phldrT="[Tekst]"/>
      <dgm:spPr/>
      <dgm:t>
        <a:bodyPr/>
        <a:lstStyle/>
        <a:p>
          <a:r>
            <a:rPr lang="nl-BE"/>
            <a:t>Instappen op basis van leeftijd mogelijk  </a:t>
          </a:r>
        </a:p>
      </dgm:t>
    </dgm:pt>
    <dgm:pt modelId="{543CE0C0-4095-48D8-B478-4918AAA3DEBC}" type="parTrans" cxnId="{C81C728E-23CB-4093-A149-6BA0D9DBAA41}">
      <dgm:prSet/>
      <dgm:spPr/>
      <dgm:t>
        <a:bodyPr/>
        <a:lstStyle/>
        <a:p>
          <a:endParaRPr lang="nl-BE"/>
        </a:p>
      </dgm:t>
    </dgm:pt>
    <dgm:pt modelId="{46C0AD8B-A83E-4C96-96F8-725E9495ED32}" type="sibTrans" cxnId="{C81C728E-23CB-4093-A149-6BA0D9DBAA41}">
      <dgm:prSet/>
      <dgm:spPr/>
      <dgm:t>
        <a:bodyPr/>
        <a:lstStyle/>
        <a:p>
          <a:endParaRPr lang="nl-BE"/>
        </a:p>
      </dgm:t>
    </dgm:pt>
    <dgm:pt modelId="{51000421-5378-456E-8588-0AF71F0E32FB}">
      <dgm:prSet phldrT="[Tekst]"/>
      <dgm:spPr/>
      <dgm:t>
        <a:bodyPr/>
        <a:lstStyle/>
        <a:p>
          <a:r>
            <a:rPr lang="nl-BE"/>
            <a:t>Herhalen van basisleerstof</a:t>
          </a:r>
        </a:p>
      </dgm:t>
    </dgm:pt>
    <dgm:pt modelId="{9A11561A-0E3E-401D-A571-D427AA07A693}" type="parTrans" cxnId="{74E4C88A-FE43-4C0D-A75F-A82A11DF38D4}">
      <dgm:prSet/>
      <dgm:spPr/>
      <dgm:t>
        <a:bodyPr/>
        <a:lstStyle/>
        <a:p>
          <a:endParaRPr lang="nl-BE"/>
        </a:p>
      </dgm:t>
    </dgm:pt>
    <dgm:pt modelId="{905E9B67-1761-4313-966D-0F1CD7E08499}" type="sibTrans" cxnId="{74E4C88A-FE43-4C0D-A75F-A82A11DF38D4}">
      <dgm:prSet/>
      <dgm:spPr/>
      <dgm:t>
        <a:bodyPr/>
        <a:lstStyle/>
        <a:p>
          <a:endParaRPr lang="nl-BE"/>
        </a:p>
      </dgm:t>
    </dgm:pt>
    <dgm:pt modelId="{F261210C-6309-4268-ADAC-8622B480C4E4}">
      <dgm:prSet phldrT="[Tekst]"/>
      <dgm:spPr/>
      <dgm:t>
        <a:bodyPr/>
        <a:lstStyle/>
        <a:p>
          <a:r>
            <a:rPr lang="nl-BE"/>
            <a:t>Kleinere klasgroepen</a:t>
          </a:r>
        </a:p>
      </dgm:t>
    </dgm:pt>
    <dgm:pt modelId="{FA862BFA-28C9-4CA1-A00A-3B266420EC58}" type="parTrans" cxnId="{86F9FEC8-A6F6-4D3C-9F69-63B6088F1EB2}">
      <dgm:prSet/>
      <dgm:spPr/>
      <dgm:t>
        <a:bodyPr/>
        <a:lstStyle/>
        <a:p>
          <a:endParaRPr lang="nl-BE"/>
        </a:p>
      </dgm:t>
    </dgm:pt>
    <dgm:pt modelId="{E0B7DE23-E876-4EE5-ABFF-AA587547B3B2}" type="sibTrans" cxnId="{86F9FEC8-A6F6-4D3C-9F69-63B6088F1EB2}">
      <dgm:prSet/>
      <dgm:spPr/>
      <dgm:t>
        <a:bodyPr/>
        <a:lstStyle/>
        <a:p>
          <a:endParaRPr lang="nl-BE"/>
        </a:p>
      </dgm:t>
    </dgm:pt>
    <dgm:pt modelId="{4DC66A3B-E6F3-428B-BBC9-2BEF0CBA8227}">
      <dgm:prSet phldrT="[Tekst]"/>
      <dgm:spPr/>
      <dgm:t>
        <a:bodyPr/>
        <a:lstStyle/>
        <a:p>
          <a:r>
            <a:rPr lang="nl-BE"/>
            <a:t>Al doende leren</a:t>
          </a:r>
        </a:p>
      </dgm:t>
    </dgm:pt>
    <dgm:pt modelId="{4B2852B2-A72B-4498-9202-8FF59BFE7815}" type="parTrans" cxnId="{367AC1EE-0BC2-486B-BCC4-59E19489DF55}">
      <dgm:prSet/>
      <dgm:spPr/>
      <dgm:t>
        <a:bodyPr/>
        <a:lstStyle/>
        <a:p>
          <a:endParaRPr lang="nl-BE"/>
        </a:p>
      </dgm:t>
    </dgm:pt>
    <dgm:pt modelId="{9B831A81-ADFE-43F8-B37C-254BCF176734}" type="sibTrans" cxnId="{367AC1EE-0BC2-486B-BCC4-59E19489DF55}">
      <dgm:prSet/>
      <dgm:spPr/>
      <dgm:t>
        <a:bodyPr/>
        <a:lstStyle/>
        <a:p>
          <a:endParaRPr lang="nl-BE"/>
        </a:p>
      </dgm:t>
    </dgm:pt>
    <dgm:pt modelId="{A7ECB10D-4FA1-4BB3-9F3B-6D57B487DCD0}">
      <dgm:prSet phldrT="[Tekst]"/>
      <dgm:spPr/>
      <dgm:t>
        <a:bodyPr/>
        <a:lstStyle/>
        <a:p>
          <a:r>
            <a:rPr lang="nl-BE"/>
            <a:t>Behalen van getuigschrift basisonderwijs </a:t>
          </a:r>
        </a:p>
        <a:p>
          <a:r>
            <a:rPr lang="nl-BE"/>
            <a:t>indien geslaagd in 1B</a:t>
          </a:r>
        </a:p>
      </dgm:t>
    </dgm:pt>
    <dgm:pt modelId="{56CB6B5B-8BE2-4299-8FB0-E51DE2E9B0EA}" type="parTrans" cxnId="{731EBCD4-6A37-4E5F-8DA3-A9462487181F}">
      <dgm:prSet/>
      <dgm:spPr/>
      <dgm:t>
        <a:bodyPr/>
        <a:lstStyle/>
        <a:p>
          <a:endParaRPr lang="nl-BE"/>
        </a:p>
      </dgm:t>
    </dgm:pt>
    <dgm:pt modelId="{18D3D81C-78C2-4E6F-8189-CCC35627D393}" type="sibTrans" cxnId="{731EBCD4-6A37-4E5F-8DA3-A9462487181F}">
      <dgm:prSet/>
      <dgm:spPr/>
      <dgm:t>
        <a:bodyPr/>
        <a:lstStyle/>
        <a:p>
          <a:endParaRPr lang="nl-BE"/>
        </a:p>
      </dgm:t>
    </dgm:pt>
    <dgm:pt modelId="{F0D70682-31C2-4BD5-9E48-3E103395E16D}" type="pres">
      <dgm:prSet presAssocID="{8567536F-9C4C-44DE-9D7F-AED93FD8446C}" presName="Name0" presStyleCnt="0">
        <dgm:presLayoutVars>
          <dgm:dir/>
          <dgm:animLvl val="lvl"/>
          <dgm:resizeHandles val="exact"/>
        </dgm:presLayoutVars>
      </dgm:prSet>
      <dgm:spPr/>
    </dgm:pt>
    <dgm:pt modelId="{0B04C19D-AFD0-456B-9F21-E54DD506732D}" type="pres">
      <dgm:prSet presAssocID="{89182244-CC03-448F-B8D7-8246F6459BA3}" presName="linNode" presStyleCnt="0"/>
      <dgm:spPr/>
    </dgm:pt>
    <dgm:pt modelId="{0D54340B-BCFA-417C-8902-F8EF8CA02B12}" type="pres">
      <dgm:prSet presAssocID="{89182244-CC03-448F-B8D7-8246F6459BA3}" presName="parentText" presStyleLbl="node1" presStyleIdx="0" presStyleCnt="5">
        <dgm:presLayoutVars>
          <dgm:chMax val="1"/>
          <dgm:bulletEnabled val="1"/>
        </dgm:presLayoutVars>
      </dgm:prSet>
      <dgm:spPr/>
    </dgm:pt>
    <dgm:pt modelId="{2E390A75-11C4-4252-8B2A-5D9A7D4DB4E8}" type="pres">
      <dgm:prSet presAssocID="{46C0AD8B-A83E-4C96-96F8-725E9495ED32}" presName="sp" presStyleCnt="0"/>
      <dgm:spPr/>
    </dgm:pt>
    <dgm:pt modelId="{CE34B218-EC24-4A6B-828C-726A197E6373}" type="pres">
      <dgm:prSet presAssocID="{51000421-5378-456E-8588-0AF71F0E32FB}" presName="linNode" presStyleCnt="0"/>
      <dgm:spPr/>
    </dgm:pt>
    <dgm:pt modelId="{7876244E-2165-4F7D-B945-EBB19ACF270A}" type="pres">
      <dgm:prSet presAssocID="{51000421-5378-456E-8588-0AF71F0E32FB}" presName="parentText" presStyleLbl="node1" presStyleIdx="1" presStyleCnt="5">
        <dgm:presLayoutVars>
          <dgm:chMax val="1"/>
          <dgm:bulletEnabled val="1"/>
        </dgm:presLayoutVars>
      </dgm:prSet>
      <dgm:spPr/>
    </dgm:pt>
    <dgm:pt modelId="{55B9C52B-EE48-4C91-82F4-B3C0664B9A53}" type="pres">
      <dgm:prSet presAssocID="{905E9B67-1761-4313-966D-0F1CD7E08499}" presName="sp" presStyleCnt="0"/>
      <dgm:spPr/>
    </dgm:pt>
    <dgm:pt modelId="{9CDC4CCD-B6EE-4963-953B-1102AB5AD9A6}" type="pres">
      <dgm:prSet presAssocID="{F261210C-6309-4268-ADAC-8622B480C4E4}" presName="linNode" presStyleCnt="0"/>
      <dgm:spPr/>
    </dgm:pt>
    <dgm:pt modelId="{9543FB00-63CD-4240-B6B0-02E53EDE2B34}" type="pres">
      <dgm:prSet presAssocID="{F261210C-6309-4268-ADAC-8622B480C4E4}" presName="parentText" presStyleLbl="node1" presStyleIdx="2" presStyleCnt="5">
        <dgm:presLayoutVars>
          <dgm:chMax val="1"/>
          <dgm:bulletEnabled val="1"/>
        </dgm:presLayoutVars>
      </dgm:prSet>
      <dgm:spPr/>
    </dgm:pt>
    <dgm:pt modelId="{3C27414A-1BF0-406D-9D47-C1E8A8D9CBDF}" type="pres">
      <dgm:prSet presAssocID="{E0B7DE23-E876-4EE5-ABFF-AA587547B3B2}" presName="sp" presStyleCnt="0"/>
      <dgm:spPr/>
    </dgm:pt>
    <dgm:pt modelId="{E40D1EF6-BF4C-4752-9FAE-0582B5B67989}" type="pres">
      <dgm:prSet presAssocID="{4DC66A3B-E6F3-428B-BBC9-2BEF0CBA8227}" presName="linNode" presStyleCnt="0"/>
      <dgm:spPr/>
    </dgm:pt>
    <dgm:pt modelId="{D0906479-F392-4592-99B1-81332544A45B}" type="pres">
      <dgm:prSet presAssocID="{4DC66A3B-E6F3-428B-BBC9-2BEF0CBA8227}" presName="parentText" presStyleLbl="node1" presStyleIdx="3" presStyleCnt="5">
        <dgm:presLayoutVars>
          <dgm:chMax val="1"/>
          <dgm:bulletEnabled val="1"/>
        </dgm:presLayoutVars>
      </dgm:prSet>
      <dgm:spPr/>
    </dgm:pt>
    <dgm:pt modelId="{90B86DE8-1D3C-42AA-8EFD-A5CF65790AAC}" type="pres">
      <dgm:prSet presAssocID="{9B831A81-ADFE-43F8-B37C-254BCF176734}" presName="sp" presStyleCnt="0"/>
      <dgm:spPr/>
    </dgm:pt>
    <dgm:pt modelId="{E921B607-70BA-4429-9DE9-C4795F3310F3}" type="pres">
      <dgm:prSet presAssocID="{A7ECB10D-4FA1-4BB3-9F3B-6D57B487DCD0}" presName="linNode" presStyleCnt="0"/>
      <dgm:spPr/>
    </dgm:pt>
    <dgm:pt modelId="{6C0A6A01-CE5A-4A9E-8242-60DB7573339A}" type="pres">
      <dgm:prSet presAssocID="{A7ECB10D-4FA1-4BB3-9F3B-6D57B487DCD0}" presName="parentText" presStyleLbl="node1" presStyleIdx="4" presStyleCnt="5">
        <dgm:presLayoutVars>
          <dgm:chMax val="1"/>
          <dgm:bulletEnabled val="1"/>
        </dgm:presLayoutVars>
      </dgm:prSet>
      <dgm:spPr/>
    </dgm:pt>
  </dgm:ptLst>
  <dgm:cxnLst>
    <dgm:cxn modelId="{49C2A307-BDF7-4F03-BBDD-C427770940F2}" type="presOf" srcId="{F261210C-6309-4268-ADAC-8622B480C4E4}" destId="{9543FB00-63CD-4240-B6B0-02E53EDE2B34}" srcOrd="0" destOrd="0" presId="urn:microsoft.com/office/officeart/2005/8/layout/vList5"/>
    <dgm:cxn modelId="{94960C27-D08C-4CB9-B3FB-EED261B6DEC5}" type="presOf" srcId="{4DC66A3B-E6F3-428B-BBC9-2BEF0CBA8227}" destId="{D0906479-F392-4592-99B1-81332544A45B}" srcOrd="0" destOrd="0" presId="urn:microsoft.com/office/officeart/2005/8/layout/vList5"/>
    <dgm:cxn modelId="{74E4C88A-FE43-4C0D-A75F-A82A11DF38D4}" srcId="{8567536F-9C4C-44DE-9D7F-AED93FD8446C}" destId="{51000421-5378-456E-8588-0AF71F0E32FB}" srcOrd="1" destOrd="0" parTransId="{9A11561A-0E3E-401D-A571-D427AA07A693}" sibTransId="{905E9B67-1761-4313-966D-0F1CD7E08499}"/>
    <dgm:cxn modelId="{C81C728E-23CB-4093-A149-6BA0D9DBAA41}" srcId="{8567536F-9C4C-44DE-9D7F-AED93FD8446C}" destId="{89182244-CC03-448F-B8D7-8246F6459BA3}" srcOrd="0" destOrd="0" parTransId="{543CE0C0-4095-48D8-B478-4918AAA3DEBC}" sibTransId="{46C0AD8B-A83E-4C96-96F8-725E9495ED32}"/>
    <dgm:cxn modelId="{7FCFB7A8-8157-4C3A-9B0F-770CC3C87C5D}" type="presOf" srcId="{A7ECB10D-4FA1-4BB3-9F3B-6D57B487DCD0}" destId="{6C0A6A01-CE5A-4A9E-8242-60DB7573339A}" srcOrd="0" destOrd="0" presId="urn:microsoft.com/office/officeart/2005/8/layout/vList5"/>
    <dgm:cxn modelId="{B23A66B9-9F34-455D-A08E-698275AA91C9}" type="presOf" srcId="{89182244-CC03-448F-B8D7-8246F6459BA3}" destId="{0D54340B-BCFA-417C-8902-F8EF8CA02B12}" srcOrd="0" destOrd="0" presId="urn:microsoft.com/office/officeart/2005/8/layout/vList5"/>
    <dgm:cxn modelId="{86F9FEC8-A6F6-4D3C-9F69-63B6088F1EB2}" srcId="{8567536F-9C4C-44DE-9D7F-AED93FD8446C}" destId="{F261210C-6309-4268-ADAC-8622B480C4E4}" srcOrd="2" destOrd="0" parTransId="{FA862BFA-28C9-4CA1-A00A-3B266420EC58}" sibTransId="{E0B7DE23-E876-4EE5-ABFF-AA587547B3B2}"/>
    <dgm:cxn modelId="{3F6ED5C9-09DF-4EB3-AB97-3D303ADF2BFF}" type="presOf" srcId="{51000421-5378-456E-8588-0AF71F0E32FB}" destId="{7876244E-2165-4F7D-B945-EBB19ACF270A}" srcOrd="0" destOrd="0" presId="urn:microsoft.com/office/officeart/2005/8/layout/vList5"/>
    <dgm:cxn modelId="{731EBCD4-6A37-4E5F-8DA3-A9462487181F}" srcId="{8567536F-9C4C-44DE-9D7F-AED93FD8446C}" destId="{A7ECB10D-4FA1-4BB3-9F3B-6D57B487DCD0}" srcOrd="4" destOrd="0" parTransId="{56CB6B5B-8BE2-4299-8FB0-E51DE2E9B0EA}" sibTransId="{18D3D81C-78C2-4E6F-8189-CCC35627D393}"/>
    <dgm:cxn modelId="{370AECE2-42B3-41FB-B70C-1EECC3B8B501}" type="presOf" srcId="{8567536F-9C4C-44DE-9D7F-AED93FD8446C}" destId="{F0D70682-31C2-4BD5-9E48-3E103395E16D}" srcOrd="0" destOrd="0" presId="urn:microsoft.com/office/officeart/2005/8/layout/vList5"/>
    <dgm:cxn modelId="{367AC1EE-0BC2-486B-BCC4-59E19489DF55}" srcId="{8567536F-9C4C-44DE-9D7F-AED93FD8446C}" destId="{4DC66A3B-E6F3-428B-BBC9-2BEF0CBA8227}" srcOrd="3" destOrd="0" parTransId="{4B2852B2-A72B-4498-9202-8FF59BFE7815}" sibTransId="{9B831A81-ADFE-43F8-B37C-254BCF176734}"/>
    <dgm:cxn modelId="{D905D9CB-836E-44DC-B102-3B7AC400D800}" type="presParOf" srcId="{F0D70682-31C2-4BD5-9E48-3E103395E16D}" destId="{0B04C19D-AFD0-456B-9F21-E54DD506732D}" srcOrd="0" destOrd="0" presId="urn:microsoft.com/office/officeart/2005/8/layout/vList5"/>
    <dgm:cxn modelId="{0DF6C495-C082-4B8F-88D6-FCAE6A9D20C6}" type="presParOf" srcId="{0B04C19D-AFD0-456B-9F21-E54DD506732D}" destId="{0D54340B-BCFA-417C-8902-F8EF8CA02B12}" srcOrd="0" destOrd="0" presId="urn:microsoft.com/office/officeart/2005/8/layout/vList5"/>
    <dgm:cxn modelId="{2D46D676-1EF3-4C6C-9050-14CA6C1CA1B9}" type="presParOf" srcId="{F0D70682-31C2-4BD5-9E48-3E103395E16D}" destId="{2E390A75-11C4-4252-8B2A-5D9A7D4DB4E8}" srcOrd="1" destOrd="0" presId="urn:microsoft.com/office/officeart/2005/8/layout/vList5"/>
    <dgm:cxn modelId="{566565A9-711E-46E6-8F12-1B34750BF62B}" type="presParOf" srcId="{F0D70682-31C2-4BD5-9E48-3E103395E16D}" destId="{CE34B218-EC24-4A6B-828C-726A197E6373}" srcOrd="2" destOrd="0" presId="urn:microsoft.com/office/officeart/2005/8/layout/vList5"/>
    <dgm:cxn modelId="{6D1C1831-5C10-4C0B-855F-1F19C9532C55}" type="presParOf" srcId="{CE34B218-EC24-4A6B-828C-726A197E6373}" destId="{7876244E-2165-4F7D-B945-EBB19ACF270A}" srcOrd="0" destOrd="0" presId="urn:microsoft.com/office/officeart/2005/8/layout/vList5"/>
    <dgm:cxn modelId="{DF3917A6-E78A-4202-83F7-0E5F6774A6C2}" type="presParOf" srcId="{F0D70682-31C2-4BD5-9E48-3E103395E16D}" destId="{55B9C52B-EE48-4C91-82F4-B3C0664B9A53}" srcOrd="3" destOrd="0" presId="urn:microsoft.com/office/officeart/2005/8/layout/vList5"/>
    <dgm:cxn modelId="{0D6DEE30-7631-427A-912C-85AF4E5DD2C6}" type="presParOf" srcId="{F0D70682-31C2-4BD5-9E48-3E103395E16D}" destId="{9CDC4CCD-B6EE-4963-953B-1102AB5AD9A6}" srcOrd="4" destOrd="0" presId="urn:microsoft.com/office/officeart/2005/8/layout/vList5"/>
    <dgm:cxn modelId="{4F9AEE4A-14EF-4A6C-AC83-654C88B41C60}" type="presParOf" srcId="{9CDC4CCD-B6EE-4963-953B-1102AB5AD9A6}" destId="{9543FB00-63CD-4240-B6B0-02E53EDE2B34}" srcOrd="0" destOrd="0" presId="urn:microsoft.com/office/officeart/2005/8/layout/vList5"/>
    <dgm:cxn modelId="{ADDFD737-A66F-4FBD-805A-CF0DE5266306}" type="presParOf" srcId="{F0D70682-31C2-4BD5-9E48-3E103395E16D}" destId="{3C27414A-1BF0-406D-9D47-C1E8A8D9CBDF}" srcOrd="5" destOrd="0" presId="urn:microsoft.com/office/officeart/2005/8/layout/vList5"/>
    <dgm:cxn modelId="{0EFA85B0-B061-48C6-8747-C7B4CE4F9A0B}" type="presParOf" srcId="{F0D70682-31C2-4BD5-9E48-3E103395E16D}" destId="{E40D1EF6-BF4C-4752-9FAE-0582B5B67989}" srcOrd="6" destOrd="0" presId="urn:microsoft.com/office/officeart/2005/8/layout/vList5"/>
    <dgm:cxn modelId="{745E3A84-6BE8-4942-9195-9465A56E7B36}" type="presParOf" srcId="{E40D1EF6-BF4C-4752-9FAE-0582B5B67989}" destId="{D0906479-F392-4592-99B1-81332544A45B}" srcOrd="0" destOrd="0" presId="urn:microsoft.com/office/officeart/2005/8/layout/vList5"/>
    <dgm:cxn modelId="{7F4E7961-827D-4AE3-BCB9-46C3FDB8668B}" type="presParOf" srcId="{F0D70682-31C2-4BD5-9E48-3E103395E16D}" destId="{90B86DE8-1D3C-42AA-8EFD-A5CF65790AAC}" srcOrd="7" destOrd="0" presId="urn:microsoft.com/office/officeart/2005/8/layout/vList5"/>
    <dgm:cxn modelId="{72705E56-BF88-40C8-9744-340C30541EC0}" type="presParOf" srcId="{F0D70682-31C2-4BD5-9E48-3E103395E16D}" destId="{E921B607-70BA-4429-9DE9-C4795F3310F3}" srcOrd="8" destOrd="0" presId="urn:microsoft.com/office/officeart/2005/8/layout/vList5"/>
    <dgm:cxn modelId="{2A321CEB-BE6D-4D83-908D-35045839260D}" type="presParOf" srcId="{E921B607-70BA-4429-9DE9-C4795F3310F3}" destId="{6C0A6A01-CE5A-4A9E-8242-60DB7573339A}" srcOrd="0" destOrd="0" presId="urn:microsoft.com/office/officeart/2005/8/layout/vList5"/>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23ABC9D-03DB-486C-8DE3-27F5604990E8}" type="doc">
      <dgm:prSet loTypeId="urn:microsoft.com/office/officeart/2005/8/layout/lProcess1" loCatId="process" qsTypeId="urn:microsoft.com/office/officeart/2005/8/quickstyle/simple1" qsCatId="simple" csTypeId="urn:microsoft.com/office/officeart/2005/8/colors/accent6_5" csCatId="accent6" phldr="1"/>
      <dgm:spPr/>
      <dgm:t>
        <a:bodyPr/>
        <a:lstStyle/>
        <a:p>
          <a:endParaRPr lang="nl-BE"/>
        </a:p>
      </dgm:t>
    </dgm:pt>
    <dgm:pt modelId="{700C7C8A-149E-417D-B66C-988D31CA08F9}">
      <dgm:prSet phldrT="[Tekst]" custT="1"/>
      <dgm:spPr>
        <a:xfrm>
          <a:off x="41952" y="854219"/>
          <a:ext cx="2432038" cy="992958"/>
        </a:xfrm>
        <a:prstGeom prst="roundRect">
          <a:avLst>
            <a:gd name="adj" fmla="val 10000"/>
          </a:avLst>
        </a:prstGeom>
        <a:solidFill>
          <a:srgbClr val="70AD47">
            <a:alpha val="90000"/>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t>
        <a:bodyPr/>
        <a:lstStyle/>
        <a:p>
          <a:r>
            <a:rPr lang="nl-BE" sz="2000" b="1" dirty="0">
              <a:solidFill>
                <a:sysClr val="window" lastClr="FFFFFF"/>
              </a:solidFill>
              <a:latin typeface="Calibri" panose="020F0502020204030204"/>
              <a:ea typeface="+mn-ea"/>
              <a:cs typeface="+mn-cs"/>
            </a:rPr>
            <a:t>A-attest</a:t>
          </a:r>
        </a:p>
      </dgm:t>
    </dgm:pt>
    <dgm:pt modelId="{4FB0B350-0A70-4B29-B3BA-D823A44F512A}" type="parTrans" cxnId="{FD6D596B-F398-4F3E-8498-AFD3678118B2}">
      <dgm:prSet/>
      <dgm:spPr/>
      <dgm:t>
        <a:bodyPr/>
        <a:lstStyle/>
        <a:p>
          <a:endParaRPr lang="nl-BE"/>
        </a:p>
      </dgm:t>
    </dgm:pt>
    <dgm:pt modelId="{27316D9D-9E3E-4873-93E1-52E224662EF0}" type="sibTrans" cxnId="{FD6D596B-F398-4F3E-8498-AFD3678118B2}">
      <dgm:prSet/>
      <dgm:spPr/>
      <dgm:t>
        <a:bodyPr/>
        <a:lstStyle/>
        <a:p>
          <a:endParaRPr lang="nl-BE"/>
        </a:p>
      </dgm:t>
    </dgm:pt>
    <dgm:pt modelId="{2F2381AD-9F49-4C43-A829-D4E9BFA647DB}">
      <dgm:prSet phldrT="[Tekst]" custT="1"/>
      <dgm:spPr>
        <a:xfrm>
          <a:off x="0" y="2237625"/>
          <a:ext cx="2432038" cy="1025207"/>
        </a:xfrm>
        <a:prstGeom prst="roundRect">
          <a:avLst>
            <a:gd name="adj" fmla="val 10000"/>
          </a:avLst>
        </a:prstGeom>
        <a:solidFill>
          <a:srgbClr val="70AD47">
            <a:alpha val="90000"/>
            <a:tint val="40000"/>
            <a:hueOff val="0"/>
            <a:satOff val="0"/>
            <a:lumOff val="0"/>
            <a:alphaOff val="0"/>
          </a:srgbClr>
        </a:solidFill>
        <a:ln w="12700" cap="flat" cmpd="sng" algn="ctr">
          <a:solidFill>
            <a:srgbClr val="70AD47">
              <a:alpha val="90000"/>
              <a:tint val="40000"/>
              <a:hueOff val="0"/>
              <a:satOff val="0"/>
              <a:lumOff val="0"/>
              <a:alphaOff val="0"/>
            </a:srgbClr>
          </a:solidFill>
          <a:prstDash val="solid"/>
          <a:miter lim="800000"/>
        </a:ln>
        <a:effectLst/>
      </dgm:spPr>
      <dgm:t>
        <a:bodyPr/>
        <a:lstStyle/>
        <a:p>
          <a:r>
            <a:rPr lang="nl-NL" sz="2000" dirty="0">
              <a:solidFill>
                <a:sysClr val="windowText" lastClr="000000">
                  <a:hueOff val="0"/>
                  <a:satOff val="0"/>
                  <a:lumOff val="0"/>
                  <a:alphaOff val="0"/>
                </a:sysClr>
              </a:solidFill>
              <a:latin typeface="Calibri" panose="020F0502020204030204"/>
              <a:ea typeface="+mn-ea"/>
              <a:cs typeface="+mn-cs"/>
            </a:rPr>
            <a:t>3</a:t>
          </a:r>
          <a:r>
            <a:rPr lang="nl-NL" sz="2000" baseline="30000" dirty="0">
              <a:solidFill>
                <a:sysClr val="windowText" lastClr="000000">
                  <a:hueOff val="0"/>
                  <a:satOff val="0"/>
                  <a:lumOff val="0"/>
                  <a:alphaOff val="0"/>
                </a:sysClr>
              </a:solidFill>
              <a:latin typeface="Calibri" panose="020F0502020204030204"/>
              <a:ea typeface="+mn-ea"/>
              <a:cs typeface="+mn-cs"/>
            </a:rPr>
            <a:t>e</a:t>
          </a:r>
          <a:r>
            <a:rPr lang="nl-NL" sz="2000" dirty="0">
              <a:solidFill>
                <a:sysClr val="windowText" lastClr="000000">
                  <a:hueOff val="0"/>
                  <a:satOff val="0"/>
                  <a:lumOff val="0"/>
                  <a:alphaOff val="0"/>
                </a:sysClr>
              </a:solidFill>
              <a:latin typeface="Calibri" panose="020F0502020204030204"/>
              <a:ea typeface="+mn-ea"/>
              <a:cs typeface="+mn-cs"/>
            </a:rPr>
            <a:t> jaar</a:t>
          </a:r>
        </a:p>
      </dgm:t>
    </dgm:pt>
    <dgm:pt modelId="{AF100BDF-F78A-493C-B833-AB91CA24EEDA}" type="parTrans" cxnId="{9B8C2206-9331-40FA-801A-BF7004E41784}">
      <dgm:prSet/>
      <dgm:spPr>
        <a:xfrm rot="5503020">
          <a:off x="1139581" y="1989200"/>
          <a:ext cx="195311" cy="106401"/>
        </a:xfrm>
        <a:prstGeom prst="rightArrow">
          <a:avLst>
            <a:gd name="adj1" fmla="val 66700"/>
            <a:gd name="adj2" fmla="val 50000"/>
          </a:avLst>
        </a:prstGeom>
        <a:solidFill>
          <a:srgbClr val="70AD47">
            <a:shade val="90000"/>
            <a:hueOff val="0"/>
            <a:satOff val="0"/>
            <a:lumOff val="0"/>
            <a:alphaOff val="0"/>
          </a:srgbClr>
        </a:solidFill>
        <a:ln>
          <a:noFill/>
        </a:ln>
        <a:effectLst/>
      </dgm:spPr>
      <dgm:t>
        <a:bodyPr/>
        <a:lstStyle/>
        <a:p>
          <a:endParaRPr lang="nl-BE"/>
        </a:p>
      </dgm:t>
    </dgm:pt>
    <dgm:pt modelId="{B9D64E40-189F-4693-B552-F2C4F12FE113}" type="sibTrans" cxnId="{9B8C2206-9331-40FA-801A-BF7004E41784}">
      <dgm:prSet/>
      <dgm:spPr/>
      <dgm:t>
        <a:bodyPr/>
        <a:lstStyle/>
        <a:p>
          <a:endParaRPr lang="nl-BE"/>
        </a:p>
      </dgm:t>
    </dgm:pt>
    <dgm:pt modelId="{959E0F90-7128-4E40-B621-E7DA920847B4}">
      <dgm:prSet phldrT="[Tekst]" custT="1"/>
      <dgm:spPr>
        <a:xfrm>
          <a:off x="2776852" y="871581"/>
          <a:ext cx="2432038" cy="981558"/>
        </a:xfrm>
        <a:prstGeom prst="roundRect">
          <a:avLst>
            <a:gd name="adj" fmla="val 10000"/>
          </a:avLst>
        </a:prstGeom>
        <a:solidFill>
          <a:srgbClr val="70AD47">
            <a:alpha val="90000"/>
            <a:hueOff val="0"/>
            <a:satOff val="0"/>
            <a:lumOff val="0"/>
            <a:alphaOff val="-20000"/>
          </a:srgbClr>
        </a:solidFill>
        <a:ln w="12700" cap="flat" cmpd="sng" algn="ctr">
          <a:solidFill>
            <a:sysClr val="window" lastClr="FFFFFF">
              <a:hueOff val="0"/>
              <a:satOff val="0"/>
              <a:lumOff val="0"/>
              <a:alphaOff val="0"/>
            </a:sysClr>
          </a:solidFill>
          <a:prstDash val="solid"/>
          <a:miter lim="800000"/>
        </a:ln>
        <a:effectLst/>
      </dgm:spPr>
      <dgm:t>
        <a:bodyPr/>
        <a:lstStyle/>
        <a:p>
          <a:r>
            <a:rPr lang="nl-BE" sz="2000" b="1" dirty="0">
              <a:solidFill>
                <a:sysClr val="window" lastClr="FFFFFF"/>
              </a:solidFill>
              <a:latin typeface="Calibri" panose="020F0502020204030204"/>
              <a:ea typeface="+mn-ea"/>
              <a:cs typeface="+mn-cs"/>
            </a:rPr>
            <a:t>B-attest</a:t>
          </a:r>
        </a:p>
      </dgm:t>
    </dgm:pt>
    <dgm:pt modelId="{61DB06E4-3F2D-46D0-9BE4-4819212C7655}" type="parTrans" cxnId="{944215E0-5350-4919-AB73-C1BA8F8250DE}">
      <dgm:prSet/>
      <dgm:spPr/>
      <dgm:t>
        <a:bodyPr/>
        <a:lstStyle/>
        <a:p>
          <a:endParaRPr lang="nl-BE"/>
        </a:p>
      </dgm:t>
    </dgm:pt>
    <dgm:pt modelId="{04F51B0D-FE0D-46B0-B525-FBC6412BF5CD}" type="sibTrans" cxnId="{944215E0-5350-4919-AB73-C1BA8F8250DE}">
      <dgm:prSet/>
      <dgm:spPr/>
      <dgm:t>
        <a:bodyPr/>
        <a:lstStyle/>
        <a:p>
          <a:endParaRPr lang="nl-BE"/>
        </a:p>
      </dgm:t>
    </dgm:pt>
    <dgm:pt modelId="{AE2FEA2D-4390-4B68-8FF4-79EB6224F0C0}">
      <dgm:prSet phldrT="[Tekst]" custT="1"/>
      <dgm:spPr>
        <a:xfrm>
          <a:off x="5525129" y="861522"/>
          <a:ext cx="2432038" cy="1009873"/>
        </a:xfrm>
        <a:prstGeom prst="roundRect">
          <a:avLst>
            <a:gd name="adj" fmla="val 10000"/>
          </a:avLst>
        </a:prstGeom>
        <a:solidFill>
          <a:srgbClr val="70AD47">
            <a:alpha val="90000"/>
            <a:hueOff val="0"/>
            <a:satOff val="0"/>
            <a:lumOff val="0"/>
            <a:alphaOff val="-40000"/>
          </a:srgbClr>
        </a:solidFill>
        <a:ln w="12700" cap="flat" cmpd="sng" algn="ctr">
          <a:solidFill>
            <a:sysClr val="window" lastClr="FFFFFF">
              <a:hueOff val="0"/>
              <a:satOff val="0"/>
              <a:lumOff val="0"/>
              <a:alphaOff val="0"/>
            </a:sysClr>
          </a:solidFill>
          <a:prstDash val="solid"/>
          <a:miter lim="800000"/>
        </a:ln>
        <a:effectLst/>
      </dgm:spPr>
      <dgm:t>
        <a:bodyPr/>
        <a:lstStyle/>
        <a:p>
          <a:r>
            <a:rPr lang="nl-BE" sz="2000" b="1" dirty="0">
              <a:solidFill>
                <a:sysClr val="window" lastClr="FFFFFF"/>
              </a:solidFill>
              <a:latin typeface="Calibri" panose="020F0502020204030204"/>
              <a:ea typeface="+mn-ea"/>
              <a:cs typeface="+mn-cs"/>
            </a:rPr>
            <a:t>C-attest</a:t>
          </a:r>
        </a:p>
      </dgm:t>
    </dgm:pt>
    <dgm:pt modelId="{88FBF6AA-0877-4FEC-838C-6E96E33F6A20}" type="parTrans" cxnId="{53163FE2-3C00-455B-920E-7C2693FDC02C}">
      <dgm:prSet/>
      <dgm:spPr/>
      <dgm:t>
        <a:bodyPr/>
        <a:lstStyle/>
        <a:p>
          <a:endParaRPr lang="nl-BE"/>
        </a:p>
      </dgm:t>
    </dgm:pt>
    <dgm:pt modelId="{EE70A937-1FD6-43B7-B317-9ED97BF4C118}" type="sibTrans" cxnId="{53163FE2-3C00-455B-920E-7C2693FDC02C}">
      <dgm:prSet/>
      <dgm:spPr/>
      <dgm:t>
        <a:bodyPr/>
        <a:lstStyle/>
        <a:p>
          <a:endParaRPr lang="nl-BE"/>
        </a:p>
      </dgm:t>
    </dgm:pt>
    <dgm:pt modelId="{BC2CE5ED-DF8B-495A-A2C8-F5220F282E6C}">
      <dgm:prSet phldrT="[Tekst]" custT="1"/>
      <dgm:spPr>
        <a:xfrm>
          <a:off x="5476537" y="2270868"/>
          <a:ext cx="2432038" cy="992976"/>
        </a:xfrm>
        <a:prstGeom prst="roundRect">
          <a:avLst>
            <a:gd name="adj" fmla="val 10000"/>
          </a:avLst>
        </a:prstGeom>
        <a:solidFill>
          <a:srgbClr val="70AD47">
            <a:alpha val="90000"/>
            <a:tint val="40000"/>
            <a:hueOff val="0"/>
            <a:satOff val="0"/>
            <a:lumOff val="0"/>
            <a:alphaOff val="0"/>
          </a:srgbClr>
        </a:solidFill>
        <a:ln w="12700" cap="flat" cmpd="sng" algn="ctr">
          <a:solidFill>
            <a:srgbClr val="70AD47">
              <a:alpha val="90000"/>
              <a:tint val="40000"/>
              <a:hueOff val="0"/>
              <a:satOff val="0"/>
              <a:lumOff val="0"/>
              <a:alphaOff val="0"/>
            </a:srgbClr>
          </a:solidFill>
          <a:prstDash val="solid"/>
          <a:miter lim="800000"/>
        </a:ln>
        <a:effectLst/>
      </dgm:spPr>
      <dgm:t>
        <a:bodyPr/>
        <a:lstStyle/>
        <a:p>
          <a:r>
            <a:rPr lang="nl-NL" sz="2000" dirty="0">
              <a:solidFill>
                <a:sysClr val="windowText" lastClr="000000">
                  <a:hueOff val="0"/>
                  <a:satOff val="0"/>
                  <a:lumOff val="0"/>
                  <a:alphaOff val="0"/>
                </a:sysClr>
              </a:solidFill>
              <a:latin typeface="Calibri" panose="020F0502020204030204"/>
              <a:ea typeface="+mn-ea"/>
              <a:cs typeface="+mn-cs"/>
            </a:rPr>
            <a:t>overzitten</a:t>
          </a:r>
        </a:p>
      </dgm:t>
    </dgm:pt>
    <dgm:pt modelId="{3BDBFA43-188D-4BD3-A0AE-A078A81E36F5}" type="parTrans" cxnId="{CE363C83-17C6-4D10-8D9F-AF4D6DA26E5B}">
      <dgm:prSet/>
      <dgm:spPr>
        <a:xfrm rot="5519195">
          <a:off x="6616777" y="2017931"/>
          <a:ext cx="199856" cy="106401"/>
        </a:xfrm>
        <a:prstGeom prst="rightArrow">
          <a:avLst>
            <a:gd name="adj1" fmla="val 66700"/>
            <a:gd name="adj2" fmla="val 50000"/>
          </a:avLst>
        </a:prstGeom>
        <a:solidFill>
          <a:srgbClr val="70AD47">
            <a:shade val="90000"/>
            <a:hueOff val="379870"/>
            <a:satOff val="-15173"/>
            <a:lumOff val="35191"/>
            <a:alphaOff val="0"/>
          </a:srgbClr>
        </a:solidFill>
        <a:ln>
          <a:noFill/>
        </a:ln>
        <a:effectLst/>
      </dgm:spPr>
      <dgm:t>
        <a:bodyPr/>
        <a:lstStyle/>
        <a:p>
          <a:endParaRPr lang="nl-BE"/>
        </a:p>
      </dgm:t>
    </dgm:pt>
    <dgm:pt modelId="{522170B1-9469-4C31-8716-AEB4981BE5F9}" type="sibTrans" cxnId="{CE363C83-17C6-4D10-8D9F-AF4D6DA26E5B}">
      <dgm:prSet/>
      <dgm:spPr/>
      <dgm:t>
        <a:bodyPr/>
        <a:lstStyle/>
        <a:p>
          <a:endParaRPr lang="nl-BE"/>
        </a:p>
      </dgm:t>
    </dgm:pt>
    <dgm:pt modelId="{BAC66E38-B97F-41CF-B636-A57245FBAC74}">
      <dgm:prSet phldrT="[Tekst]" custT="1"/>
      <dgm:spPr>
        <a:xfrm>
          <a:off x="2782154" y="2180885"/>
          <a:ext cx="2432038" cy="1121571"/>
        </a:xfrm>
        <a:prstGeom prst="roundRect">
          <a:avLst>
            <a:gd name="adj" fmla="val 10000"/>
          </a:avLst>
        </a:prstGeom>
        <a:solidFill>
          <a:srgbClr val="70AD47">
            <a:alpha val="90000"/>
            <a:tint val="40000"/>
            <a:hueOff val="0"/>
            <a:satOff val="0"/>
            <a:lumOff val="0"/>
            <a:alphaOff val="0"/>
          </a:srgbClr>
        </a:solidFill>
        <a:ln w="12700" cap="flat" cmpd="sng" algn="ctr">
          <a:solidFill>
            <a:srgbClr val="70AD47">
              <a:alpha val="90000"/>
              <a:tint val="40000"/>
              <a:hueOff val="0"/>
              <a:satOff val="0"/>
              <a:lumOff val="0"/>
              <a:alphaOff val="0"/>
            </a:srgbClr>
          </a:solidFill>
          <a:prstDash val="solid"/>
          <a:miter lim="800000"/>
        </a:ln>
        <a:effectLst/>
      </dgm:spPr>
      <dgm:t>
        <a:bodyPr/>
        <a:lstStyle/>
        <a:p>
          <a:r>
            <a:rPr lang="nl-BE" sz="1800" dirty="0">
              <a:solidFill>
                <a:sysClr val="windowText" lastClr="000000">
                  <a:hueOff val="0"/>
                  <a:satOff val="0"/>
                  <a:lumOff val="0"/>
                  <a:alphaOff val="0"/>
                </a:sysClr>
              </a:solidFill>
              <a:latin typeface="Calibri" panose="020F0502020204030204"/>
              <a:ea typeface="+mn-ea"/>
              <a:cs typeface="+mn-cs"/>
            </a:rPr>
            <a:t>3</a:t>
          </a:r>
          <a:r>
            <a:rPr lang="nl-BE" sz="1800" baseline="30000" dirty="0">
              <a:solidFill>
                <a:sysClr val="windowText" lastClr="000000">
                  <a:hueOff val="0"/>
                  <a:satOff val="0"/>
                  <a:lumOff val="0"/>
                  <a:alphaOff val="0"/>
                </a:sysClr>
              </a:solidFill>
              <a:latin typeface="Calibri" panose="020F0502020204030204"/>
              <a:ea typeface="+mn-ea"/>
              <a:cs typeface="+mn-cs"/>
            </a:rPr>
            <a:t>e</a:t>
          </a:r>
          <a:r>
            <a:rPr lang="nl-BE" sz="1800" dirty="0">
              <a:solidFill>
                <a:sysClr val="windowText" lastClr="000000">
                  <a:hueOff val="0"/>
                  <a:satOff val="0"/>
                  <a:lumOff val="0"/>
                  <a:alphaOff val="0"/>
                </a:sysClr>
              </a:solidFill>
              <a:latin typeface="Calibri" panose="020F0502020204030204"/>
              <a:ea typeface="+mn-ea"/>
              <a:cs typeface="+mn-cs"/>
            </a:rPr>
            <a:t> jaar, </a:t>
          </a:r>
          <a:br>
            <a:rPr lang="nl-BE" sz="1800" dirty="0">
              <a:solidFill>
                <a:sysClr val="windowText" lastClr="000000">
                  <a:hueOff val="0"/>
                  <a:satOff val="0"/>
                  <a:lumOff val="0"/>
                  <a:alphaOff val="0"/>
                </a:sysClr>
              </a:solidFill>
              <a:latin typeface="Calibri" panose="020F0502020204030204"/>
              <a:ea typeface="+mn-ea"/>
              <a:cs typeface="+mn-cs"/>
            </a:rPr>
          </a:br>
          <a:r>
            <a:rPr lang="nl-BE" sz="1800" dirty="0">
              <a:solidFill>
                <a:sysClr val="windowText" lastClr="000000">
                  <a:hueOff val="0"/>
                  <a:satOff val="0"/>
                  <a:lumOff val="0"/>
                  <a:alphaOff val="0"/>
                </a:sysClr>
              </a:solidFill>
              <a:latin typeface="Calibri" panose="020F0502020204030204"/>
              <a:ea typeface="+mn-ea"/>
              <a:cs typeface="+mn-cs"/>
            </a:rPr>
            <a:t>maar niet naar…</a:t>
          </a:r>
        </a:p>
      </dgm:t>
    </dgm:pt>
    <dgm:pt modelId="{A568D95D-D73B-4CE5-B965-B36350489F04}" type="parTrans" cxnId="{BEE133F5-9C90-4C26-A489-7395EAFF89CE}">
      <dgm:prSet/>
      <dgm:spPr>
        <a:xfrm rot="5386786">
          <a:off x="3913451" y="1963812"/>
          <a:ext cx="163873" cy="106401"/>
        </a:xfrm>
        <a:prstGeom prst="rightArrow">
          <a:avLst>
            <a:gd name="adj1" fmla="val 66700"/>
            <a:gd name="adj2" fmla="val 50000"/>
          </a:avLst>
        </a:prstGeom>
        <a:solidFill>
          <a:srgbClr val="70AD47">
            <a:shade val="90000"/>
            <a:hueOff val="189935"/>
            <a:satOff val="-7587"/>
            <a:lumOff val="17596"/>
            <a:alphaOff val="0"/>
          </a:srgbClr>
        </a:solidFill>
        <a:ln>
          <a:noFill/>
        </a:ln>
        <a:effectLst/>
      </dgm:spPr>
      <dgm:t>
        <a:bodyPr/>
        <a:lstStyle/>
        <a:p>
          <a:endParaRPr lang="nl-BE"/>
        </a:p>
      </dgm:t>
    </dgm:pt>
    <dgm:pt modelId="{D5AE0803-72C1-43CA-9632-BFFD6253CBAD}" type="sibTrans" cxnId="{BEE133F5-9C90-4C26-A489-7395EAFF89CE}">
      <dgm:prSet/>
      <dgm:spPr/>
      <dgm:t>
        <a:bodyPr/>
        <a:lstStyle/>
        <a:p>
          <a:endParaRPr lang="nl-BE"/>
        </a:p>
      </dgm:t>
    </dgm:pt>
    <dgm:pt modelId="{A0713356-40AF-4C99-9E24-8874EC0F2FBB}" type="pres">
      <dgm:prSet presAssocID="{423ABC9D-03DB-486C-8DE3-27F5604990E8}" presName="Name0" presStyleCnt="0">
        <dgm:presLayoutVars>
          <dgm:dir/>
          <dgm:animLvl val="lvl"/>
          <dgm:resizeHandles val="exact"/>
        </dgm:presLayoutVars>
      </dgm:prSet>
      <dgm:spPr/>
    </dgm:pt>
    <dgm:pt modelId="{0CB189B1-ED70-47A8-8BCF-12F73903D350}" type="pres">
      <dgm:prSet presAssocID="{700C7C8A-149E-417D-B66C-988D31CA08F9}" presName="vertFlow" presStyleCnt="0"/>
      <dgm:spPr/>
    </dgm:pt>
    <dgm:pt modelId="{FEBD18EE-748C-475F-87EB-A1654464C150}" type="pres">
      <dgm:prSet presAssocID="{700C7C8A-149E-417D-B66C-988D31CA08F9}" presName="header" presStyleLbl="node1" presStyleIdx="0" presStyleCnt="3" custScaleY="163313" custLinFactNeighborX="1547" custLinFactNeighborY="-29677"/>
      <dgm:spPr/>
    </dgm:pt>
    <dgm:pt modelId="{5781230F-AB56-43D2-96CD-D6C036EF2A3A}" type="pres">
      <dgm:prSet presAssocID="{AF100BDF-F78A-493C-B833-AB91CA24EEDA}" presName="parTrans" presStyleLbl="sibTrans2D1" presStyleIdx="0" presStyleCnt="3"/>
      <dgm:spPr/>
    </dgm:pt>
    <dgm:pt modelId="{5E234402-7941-4B8D-8B38-6DD9D9FB6908}" type="pres">
      <dgm:prSet presAssocID="{2F2381AD-9F49-4C43-A829-D4E9BFA647DB}" presName="child" presStyleLbl="alignAccFollowNode1" presStyleIdx="0" presStyleCnt="3" custScaleY="182591" custLinFactNeighborX="-1424" custLinFactNeighborY="53801">
        <dgm:presLayoutVars>
          <dgm:chMax val="0"/>
          <dgm:bulletEnabled val="1"/>
        </dgm:presLayoutVars>
      </dgm:prSet>
      <dgm:spPr/>
    </dgm:pt>
    <dgm:pt modelId="{C7A0C7C6-7E6C-465A-B40F-AC83B12E1E00}" type="pres">
      <dgm:prSet presAssocID="{700C7C8A-149E-417D-B66C-988D31CA08F9}" presName="hSp" presStyleCnt="0"/>
      <dgm:spPr/>
    </dgm:pt>
    <dgm:pt modelId="{BE775AB0-6867-4B5D-AF7D-51A38D90742F}" type="pres">
      <dgm:prSet presAssocID="{959E0F90-7128-4E40-B621-E7DA920847B4}" presName="vertFlow" presStyleCnt="0"/>
      <dgm:spPr/>
    </dgm:pt>
    <dgm:pt modelId="{AA2925EB-F9D2-4A79-A8D4-6C62F8E409DB}" type="pres">
      <dgm:prSet presAssocID="{959E0F90-7128-4E40-B621-E7DA920847B4}" presName="header" presStyleLbl="node1" presStyleIdx="1" presStyleCnt="3" custScaleY="161438" custLinFactNeighborX="-514" custLinFactNeighborY="-1984"/>
      <dgm:spPr/>
    </dgm:pt>
    <dgm:pt modelId="{89B72994-0F42-4471-963C-1316EDDC5529}" type="pres">
      <dgm:prSet presAssocID="{A568D95D-D73B-4CE5-B965-B36350489F04}" presName="parTrans" presStyleLbl="sibTrans2D1" presStyleIdx="1" presStyleCnt="3"/>
      <dgm:spPr/>
    </dgm:pt>
    <dgm:pt modelId="{BFCF056C-894D-4A1B-935D-CF20A18E2399}" type="pres">
      <dgm:prSet presAssocID="{BAC66E38-B97F-41CF-B636-A57245FBAC74}" presName="child" presStyleLbl="alignAccFollowNode1" presStyleIdx="1" presStyleCnt="3" custScaleY="184466" custLinFactNeighborX="218" custLinFactNeighborY="32495">
        <dgm:presLayoutVars>
          <dgm:chMax val="0"/>
          <dgm:bulletEnabled val="1"/>
        </dgm:presLayoutVars>
      </dgm:prSet>
      <dgm:spPr/>
    </dgm:pt>
    <dgm:pt modelId="{5CE35626-F86F-48AD-A9B2-9BA46E3C49C0}" type="pres">
      <dgm:prSet presAssocID="{959E0F90-7128-4E40-B621-E7DA920847B4}" presName="hSp" presStyleCnt="0"/>
      <dgm:spPr/>
    </dgm:pt>
    <dgm:pt modelId="{634F3BC4-24FA-46C3-A737-6ACFC2201A9E}" type="pres">
      <dgm:prSet presAssocID="{AE2FEA2D-4390-4B68-8FF4-79EB6224F0C0}" presName="vertFlow" presStyleCnt="0"/>
      <dgm:spPr/>
    </dgm:pt>
    <dgm:pt modelId="{D4DF9BD1-8485-4260-8FC2-B755357A86DA}" type="pres">
      <dgm:prSet presAssocID="{AE2FEA2D-4390-4B68-8FF4-79EB6224F0C0}" presName="header" presStyleLbl="node1" presStyleIdx="2" presStyleCnt="3" custScaleY="166095" custLinFactNeighborX="-997" custLinFactNeighborY="-26245"/>
      <dgm:spPr/>
    </dgm:pt>
    <dgm:pt modelId="{04159658-1C7D-4EB2-BF46-C89EC5D67EB2}" type="pres">
      <dgm:prSet presAssocID="{3BDBFA43-188D-4BD3-A0AE-A078A81E36F5}" presName="parTrans" presStyleLbl="sibTrans2D1" presStyleIdx="2" presStyleCnt="3"/>
      <dgm:spPr/>
    </dgm:pt>
    <dgm:pt modelId="{1D721038-DFD5-449F-A484-6F8B0EBFD872}" type="pres">
      <dgm:prSet presAssocID="{BC2CE5ED-DF8B-495A-A2C8-F5220F282E6C}" presName="child" presStyleLbl="alignAccFollowNode1" presStyleIdx="2" presStyleCnt="3" custScaleY="163316" custLinFactNeighborX="-2995" custLinFactNeighborY="61474">
        <dgm:presLayoutVars>
          <dgm:chMax val="0"/>
          <dgm:bulletEnabled val="1"/>
        </dgm:presLayoutVars>
      </dgm:prSet>
      <dgm:spPr/>
    </dgm:pt>
  </dgm:ptLst>
  <dgm:cxnLst>
    <dgm:cxn modelId="{59B18105-0386-4BB0-8D2F-F7E204B9FC4E}" type="presOf" srcId="{BAC66E38-B97F-41CF-B636-A57245FBAC74}" destId="{BFCF056C-894D-4A1B-935D-CF20A18E2399}" srcOrd="0" destOrd="0" presId="urn:microsoft.com/office/officeart/2005/8/layout/lProcess1"/>
    <dgm:cxn modelId="{9B8C2206-9331-40FA-801A-BF7004E41784}" srcId="{700C7C8A-149E-417D-B66C-988D31CA08F9}" destId="{2F2381AD-9F49-4C43-A829-D4E9BFA647DB}" srcOrd="0" destOrd="0" parTransId="{AF100BDF-F78A-493C-B833-AB91CA24EEDA}" sibTransId="{B9D64E40-189F-4693-B552-F2C4F12FE113}"/>
    <dgm:cxn modelId="{B19C620E-E72A-4135-AB4D-ADFC23D099B6}" type="presOf" srcId="{BC2CE5ED-DF8B-495A-A2C8-F5220F282E6C}" destId="{1D721038-DFD5-449F-A484-6F8B0EBFD872}" srcOrd="0" destOrd="0" presId="urn:microsoft.com/office/officeart/2005/8/layout/lProcess1"/>
    <dgm:cxn modelId="{C721A91F-BBC9-410F-97DB-8F2B3F8DF7E8}" type="presOf" srcId="{3BDBFA43-188D-4BD3-A0AE-A078A81E36F5}" destId="{04159658-1C7D-4EB2-BF46-C89EC5D67EB2}" srcOrd="0" destOrd="0" presId="urn:microsoft.com/office/officeart/2005/8/layout/lProcess1"/>
    <dgm:cxn modelId="{DBCBD138-1A06-4960-B4DB-DE17B754F2E1}" type="presOf" srcId="{959E0F90-7128-4E40-B621-E7DA920847B4}" destId="{AA2925EB-F9D2-4A79-A8D4-6C62F8E409DB}" srcOrd="0" destOrd="0" presId="urn:microsoft.com/office/officeart/2005/8/layout/lProcess1"/>
    <dgm:cxn modelId="{FD6D596B-F398-4F3E-8498-AFD3678118B2}" srcId="{423ABC9D-03DB-486C-8DE3-27F5604990E8}" destId="{700C7C8A-149E-417D-B66C-988D31CA08F9}" srcOrd="0" destOrd="0" parTransId="{4FB0B350-0A70-4B29-B3BA-D823A44F512A}" sibTransId="{27316D9D-9E3E-4873-93E1-52E224662EF0}"/>
    <dgm:cxn modelId="{37E82372-5334-4002-99BC-F4743A0AE8C9}" type="presOf" srcId="{2F2381AD-9F49-4C43-A829-D4E9BFA647DB}" destId="{5E234402-7941-4B8D-8B38-6DD9D9FB6908}" srcOrd="0" destOrd="0" presId="urn:microsoft.com/office/officeart/2005/8/layout/lProcess1"/>
    <dgm:cxn modelId="{CE363C83-17C6-4D10-8D9F-AF4D6DA26E5B}" srcId="{AE2FEA2D-4390-4B68-8FF4-79EB6224F0C0}" destId="{BC2CE5ED-DF8B-495A-A2C8-F5220F282E6C}" srcOrd="0" destOrd="0" parTransId="{3BDBFA43-188D-4BD3-A0AE-A078A81E36F5}" sibTransId="{522170B1-9469-4C31-8716-AEB4981BE5F9}"/>
    <dgm:cxn modelId="{88FFD58C-6433-4137-9767-DB28ADF4B5B5}" type="presOf" srcId="{A568D95D-D73B-4CE5-B965-B36350489F04}" destId="{89B72994-0F42-4471-963C-1316EDDC5529}" srcOrd="0" destOrd="0" presId="urn:microsoft.com/office/officeart/2005/8/layout/lProcess1"/>
    <dgm:cxn modelId="{0733E094-6D20-41BD-B1AC-53DC79192D94}" type="presOf" srcId="{AE2FEA2D-4390-4B68-8FF4-79EB6224F0C0}" destId="{D4DF9BD1-8485-4260-8FC2-B755357A86DA}" srcOrd="0" destOrd="0" presId="urn:microsoft.com/office/officeart/2005/8/layout/lProcess1"/>
    <dgm:cxn modelId="{31ADE3A0-96C1-4222-9160-CA633EA08B02}" type="presOf" srcId="{423ABC9D-03DB-486C-8DE3-27F5604990E8}" destId="{A0713356-40AF-4C99-9E24-8874EC0F2FBB}" srcOrd="0" destOrd="0" presId="urn:microsoft.com/office/officeart/2005/8/layout/lProcess1"/>
    <dgm:cxn modelId="{944215E0-5350-4919-AB73-C1BA8F8250DE}" srcId="{423ABC9D-03DB-486C-8DE3-27F5604990E8}" destId="{959E0F90-7128-4E40-B621-E7DA920847B4}" srcOrd="1" destOrd="0" parTransId="{61DB06E4-3F2D-46D0-9BE4-4819212C7655}" sibTransId="{04F51B0D-FE0D-46B0-B525-FBC6412BF5CD}"/>
    <dgm:cxn modelId="{53163FE2-3C00-455B-920E-7C2693FDC02C}" srcId="{423ABC9D-03DB-486C-8DE3-27F5604990E8}" destId="{AE2FEA2D-4390-4B68-8FF4-79EB6224F0C0}" srcOrd="2" destOrd="0" parTransId="{88FBF6AA-0877-4FEC-838C-6E96E33F6A20}" sibTransId="{EE70A937-1FD6-43B7-B317-9ED97BF4C118}"/>
    <dgm:cxn modelId="{48F8D7F2-20A9-4F30-814C-EA3E9819E88F}" type="presOf" srcId="{700C7C8A-149E-417D-B66C-988D31CA08F9}" destId="{FEBD18EE-748C-475F-87EB-A1654464C150}" srcOrd="0" destOrd="0" presId="urn:microsoft.com/office/officeart/2005/8/layout/lProcess1"/>
    <dgm:cxn modelId="{BEE133F5-9C90-4C26-A489-7395EAFF89CE}" srcId="{959E0F90-7128-4E40-B621-E7DA920847B4}" destId="{BAC66E38-B97F-41CF-B636-A57245FBAC74}" srcOrd="0" destOrd="0" parTransId="{A568D95D-D73B-4CE5-B965-B36350489F04}" sibTransId="{D5AE0803-72C1-43CA-9632-BFFD6253CBAD}"/>
    <dgm:cxn modelId="{DFA903F6-5A53-44FB-A1F2-9E4E09EA7321}" type="presOf" srcId="{AF100BDF-F78A-493C-B833-AB91CA24EEDA}" destId="{5781230F-AB56-43D2-96CD-D6C036EF2A3A}" srcOrd="0" destOrd="0" presId="urn:microsoft.com/office/officeart/2005/8/layout/lProcess1"/>
    <dgm:cxn modelId="{D228A796-8B12-4276-828A-D657628ABF03}" type="presParOf" srcId="{A0713356-40AF-4C99-9E24-8874EC0F2FBB}" destId="{0CB189B1-ED70-47A8-8BCF-12F73903D350}" srcOrd="0" destOrd="0" presId="urn:microsoft.com/office/officeart/2005/8/layout/lProcess1"/>
    <dgm:cxn modelId="{F2B92A4B-199A-4AAC-BCC8-FCF2647EA53E}" type="presParOf" srcId="{0CB189B1-ED70-47A8-8BCF-12F73903D350}" destId="{FEBD18EE-748C-475F-87EB-A1654464C150}" srcOrd="0" destOrd="0" presId="urn:microsoft.com/office/officeart/2005/8/layout/lProcess1"/>
    <dgm:cxn modelId="{E30BC8C6-D342-4024-B68E-8E247ADF005B}" type="presParOf" srcId="{0CB189B1-ED70-47A8-8BCF-12F73903D350}" destId="{5781230F-AB56-43D2-96CD-D6C036EF2A3A}" srcOrd="1" destOrd="0" presId="urn:microsoft.com/office/officeart/2005/8/layout/lProcess1"/>
    <dgm:cxn modelId="{84A8D80C-5F30-485F-9EAA-D9A9AE74A6A6}" type="presParOf" srcId="{0CB189B1-ED70-47A8-8BCF-12F73903D350}" destId="{5E234402-7941-4B8D-8B38-6DD9D9FB6908}" srcOrd="2" destOrd="0" presId="urn:microsoft.com/office/officeart/2005/8/layout/lProcess1"/>
    <dgm:cxn modelId="{5CE27B43-9BC3-458A-9980-3619BFFF8856}" type="presParOf" srcId="{A0713356-40AF-4C99-9E24-8874EC0F2FBB}" destId="{C7A0C7C6-7E6C-465A-B40F-AC83B12E1E00}" srcOrd="1" destOrd="0" presId="urn:microsoft.com/office/officeart/2005/8/layout/lProcess1"/>
    <dgm:cxn modelId="{E5FAC99E-F2C1-4B07-93F3-0C267599D657}" type="presParOf" srcId="{A0713356-40AF-4C99-9E24-8874EC0F2FBB}" destId="{BE775AB0-6867-4B5D-AF7D-51A38D90742F}" srcOrd="2" destOrd="0" presId="urn:microsoft.com/office/officeart/2005/8/layout/lProcess1"/>
    <dgm:cxn modelId="{8D495517-5678-42D6-BE49-B0E2C40A6E9C}" type="presParOf" srcId="{BE775AB0-6867-4B5D-AF7D-51A38D90742F}" destId="{AA2925EB-F9D2-4A79-A8D4-6C62F8E409DB}" srcOrd="0" destOrd="0" presId="urn:microsoft.com/office/officeart/2005/8/layout/lProcess1"/>
    <dgm:cxn modelId="{3124E640-FC5F-44F1-A1AD-1829D11DEB23}" type="presParOf" srcId="{BE775AB0-6867-4B5D-AF7D-51A38D90742F}" destId="{89B72994-0F42-4471-963C-1316EDDC5529}" srcOrd="1" destOrd="0" presId="urn:microsoft.com/office/officeart/2005/8/layout/lProcess1"/>
    <dgm:cxn modelId="{57C0765F-58E5-4CF7-9B17-BD6890B012F7}" type="presParOf" srcId="{BE775AB0-6867-4B5D-AF7D-51A38D90742F}" destId="{BFCF056C-894D-4A1B-935D-CF20A18E2399}" srcOrd="2" destOrd="0" presId="urn:microsoft.com/office/officeart/2005/8/layout/lProcess1"/>
    <dgm:cxn modelId="{9B827DD0-BCA5-4EC9-BB4D-98EFBEFEB56E}" type="presParOf" srcId="{A0713356-40AF-4C99-9E24-8874EC0F2FBB}" destId="{5CE35626-F86F-48AD-A9B2-9BA46E3C49C0}" srcOrd="3" destOrd="0" presId="urn:microsoft.com/office/officeart/2005/8/layout/lProcess1"/>
    <dgm:cxn modelId="{F1AB5FF7-7B11-4621-9BED-409FF4B195BE}" type="presParOf" srcId="{A0713356-40AF-4C99-9E24-8874EC0F2FBB}" destId="{634F3BC4-24FA-46C3-A737-6ACFC2201A9E}" srcOrd="4" destOrd="0" presId="urn:microsoft.com/office/officeart/2005/8/layout/lProcess1"/>
    <dgm:cxn modelId="{55DCF786-2F89-4DF7-91DE-D38C4A0932A5}" type="presParOf" srcId="{634F3BC4-24FA-46C3-A737-6ACFC2201A9E}" destId="{D4DF9BD1-8485-4260-8FC2-B755357A86DA}" srcOrd="0" destOrd="0" presId="urn:microsoft.com/office/officeart/2005/8/layout/lProcess1"/>
    <dgm:cxn modelId="{0860ADDE-07C6-414D-B069-DA452F5A7754}" type="presParOf" srcId="{634F3BC4-24FA-46C3-A737-6ACFC2201A9E}" destId="{04159658-1C7D-4EB2-BF46-C89EC5D67EB2}" srcOrd="1" destOrd="0" presId="urn:microsoft.com/office/officeart/2005/8/layout/lProcess1"/>
    <dgm:cxn modelId="{3A53ECFC-7845-4B67-871E-C137AB8AEA80}" type="presParOf" srcId="{634F3BC4-24FA-46C3-A737-6ACFC2201A9E}" destId="{1D721038-DFD5-449F-A484-6F8B0EBFD872}" srcOrd="2" destOrd="0" presId="urn:microsoft.com/office/officeart/2005/8/layout/lProcess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423ABC9D-03DB-486C-8DE3-27F5604990E8}" type="doc">
      <dgm:prSet loTypeId="urn:microsoft.com/office/officeart/2005/8/layout/lProcess1" loCatId="process" qsTypeId="urn:microsoft.com/office/officeart/2005/8/quickstyle/simple1" qsCatId="simple" csTypeId="urn:microsoft.com/office/officeart/2005/8/colors/accent6_5" csCatId="accent6" phldr="1"/>
      <dgm:spPr/>
      <dgm:t>
        <a:bodyPr/>
        <a:lstStyle/>
        <a:p>
          <a:endParaRPr lang="nl-BE"/>
        </a:p>
      </dgm:t>
    </dgm:pt>
    <dgm:pt modelId="{700C7C8A-149E-417D-B66C-988D31CA08F9}">
      <dgm:prSet phldrT="[Tekst]" custT="1"/>
      <dgm:spPr>
        <a:xfrm>
          <a:off x="41952" y="854219"/>
          <a:ext cx="2432038" cy="992958"/>
        </a:xfrm>
        <a:prstGeom prst="roundRect">
          <a:avLst>
            <a:gd name="adj" fmla="val 10000"/>
          </a:avLst>
        </a:prstGeom>
        <a:solidFill>
          <a:srgbClr val="70AD47">
            <a:alpha val="90000"/>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t>
        <a:bodyPr/>
        <a:lstStyle/>
        <a:p>
          <a:r>
            <a:rPr lang="nl-BE" sz="2000" b="1" dirty="0">
              <a:solidFill>
                <a:sysClr val="window" lastClr="FFFFFF"/>
              </a:solidFill>
              <a:latin typeface="Calibri" panose="020F0502020204030204"/>
              <a:ea typeface="+mn-ea"/>
              <a:cs typeface="+mn-cs"/>
            </a:rPr>
            <a:t>A-attest</a:t>
          </a:r>
        </a:p>
      </dgm:t>
    </dgm:pt>
    <dgm:pt modelId="{4FB0B350-0A70-4B29-B3BA-D823A44F512A}" type="parTrans" cxnId="{FD6D596B-F398-4F3E-8498-AFD3678118B2}">
      <dgm:prSet/>
      <dgm:spPr/>
      <dgm:t>
        <a:bodyPr/>
        <a:lstStyle/>
        <a:p>
          <a:endParaRPr lang="nl-BE"/>
        </a:p>
      </dgm:t>
    </dgm:pt>
    <dgm:pt modelId="{27316D9D-9E3E-4873-93E1-52E224662EF0}" type="sibTrans" cxnId="{FD6D596B-F398-4F3E-8498-AFD3678118B2}">
      <dgm:prSet/>
      <dgm:spPr/>
      <dgm:t>
        <a:bodyPr/>
        <a:lstStyle/>
        <a:p>
          <a:endParaRPr lang="nl-BE"/>
        </a:p>
      </dgm:t>
    </dgm:pt>
    <dgm:pt modelId="{2F2381AD-9F49-4C43-A829-D4E9BFA647DB}">
      <dgm:prSet phldrT="[Tekst]" custT="1"/>
      <dgm:spPr>
        <a:xfrm>
          <a:off x="0" y="2237625"/>
          <a:ext cx="2432038" cy="1025207"/>
        </a:xfrm>
        <a:prstGeom prst="roundRect">
          <a:avLst>
            <a:gd name="adj" fmla="val 10000"/>
          </a:avLst>
        </a:prstGeom>
        <a:solidFill>
          <a:srgbClr val="70AD47">
            <a:alpha val="90000"/>
            <a:tint val="40000"/>
            <a:hueOff val="0"/>
            <a:satOff val="0"/>
            <a:lumOff val="0"/>
            <a:alphaOff val="0"/>
          </a:srgbClr>
        </a:solidFill>
        <a:ln w="12700" cap="flat" cmpd="sng" algn="ctr">
          <a:solidFill>
            <a:srgbClr val="70AD47">
              <a:alpha val="90000"/>
              <a:tint val="40000"/>
              <a:hueOff val="0"/>
              <a:satOff val="0"/>
              <a:lumOff val="0"/>
              <a:alphaOff val="0"/>
            </a:srgbClr>
          </a:solidFill>
          <a:prstDash val="solid"/>
          <a:miter lim="800000"/>
        </a:ln>
        <a:effectLst/>
      </dgm:spPr>
      <dgm:t>
        <a:bodyPr/>
        <a:lstStyle/>
        <a:p>
          <a:r>
            <a:rPr lang="nl-NL" sz="1800" dirty="0">
              <a:solidFill>
                <a:sysClr val="windowText" lastClr="000000">
                  <a:hueOff val="0"/>
                  <a:satOff val="0"/>
                  <a:lumOff val="0"/>
                  <a:alphaOff val="0"/>
                </a:sysClr>
              </a:solidFill>
              <a:latin typeface="Calibri" panose="020F0502020204030204"/>
              <a:ea typeface="+mn-ea"/>
              <a:cs typeface="+mn-cs"/>
            </a:rPr>
            <a:t>3</a:t>
          </a:r>
          <a:r>
            <a:rPr lang="nl-NL" sz="1800" baseline="30000" dirty="0">
              <a:solidFill>
                <a:sysClr val="windowText" lastClr="000000">
                  <a:hueOff val="0"/>
                  <a:satOff val="0"/>
                  <a:lumOff val="0"/>
                  <a:alphaOff val="0"/>
                </a:sysClr>
              </a:solidFill>
              <a:latin typeface="Calibri" panose="020F0502020204030204"/>
              <a:ea typeface="+mn-ea"/>
              <a:cs typeface="+mn-cs"/>
            </a:rPr>
            <a:t>e</a:t>
          </a:r>
          <a:r>
            <a:rPr lang="nl-NL" sz="1800" dirty="0">
              <a:solidFill>
                <a:sysClr val="windowText" lastClr="000000">
                  <a:hueOff val="0"/>
                  <a:satOff val="0"/>
                  <a:lumOff val="0"/>
                  <a:alphaOff val="0"/>
                </a:sysClr>
              </a:solidFill>
              <a:latin typeface="Calibri" panose="020F0502020204030204"/>
              <a:ea typeface="+mn-ea"/>
              <a:cs typeface="+mn-cs"/>
            </a:rPr>
            <a:t> jaar</a:t>
          </a:r>
        </a:p>
      </dgm:t>
    </dgm:pt>
    <dgm:pt modelId="{AF100BDF-F78A-493C-B833-AB91CA24EEDA}" type="parTrans" cxnId="{9B8C2206-9331-40FA-801A-BF7004E41784}">
      <dgm:prSet/>
      <dgm:spPr>
        <a:xfrm rot="5503020">
          <a:off x="1139581" y="1989200"/>
          <a:ext cx="195311" cy="106401"/>
        </a:xfrm>
        <a:prstGeom prst="rightArrow">
          <a:avLst>
            <a:gd name="adj1" fmla="val 66700"/>
            <a:gd name="adj2" fmla="val 50000"/>
          </a:avLst>
        </a:prstGeom>
        <a:solidFill>
          <a:srgbClr val="70AD47">
            <a:shade val="90000"/>
            <a:hueOff val="0"/>
            <a:satOff val="0"/>
            <a:lumOff val="0"/>
            <a:alphaOff val="0"/>
          </a:srgbClr>
        </a:solidFill>
        <a:ln>
          <a:noFill/>
        </a:ln>
        <a:effectLst/>
      </dgm:spPr>
      <dgm:t>
        <a:bodyPr/>
        <a:lstStyle/>
        <a:p>
          <a:endParaRPr lang="nl-BE"/>
        </a:p>
      </dgm:t>
    </dgm:pt>
    <dgm:pt modelId="{B9D64E40-189F-4693-B552-F2C4F12FE113}" type="sibTrans" cxnId="{9B8C2206-9331-40FA-801A-BF7004E41784}">
      <dgm:prSet/>
      <dgm:spPr/>
      <dgm:t>
        <a:bodyPr/>
        <a:lstStyle/>
        <a:p>
          <a:endParaRPr lang="nl-BE"/>
        </a:p>
      </dgm:t>
    </dgm:pt>
    <dgm:pt modelId="{959E0F90-7128-4E40-B621-E7DA920847B4}">
      <dgm:prSet phldrT="[Tekst]" custT="1"/>
      <dgm:spPr>
        <a:xfrm>
          <a:off x="2776852" y="871581"/>
          <a:ext cx="2432038" cy="981558"/>
        </a:xfrm>
        <a:prstGeom prst="roundRect">
          <a:avLst>
            <a:gd name="adj" fmla="val 10000"/>
          </a:avLst>
        </a:prstGeom>
        <a:solidFill>
          <a:srgbClr val="70AD47">
            <a:alpha val="90000"/>
            <a:hueOff val="0"/>
            <a:satOff val="0"/>
            <a:lumOff val="0"/>
            <a:alphaOff val="-20000"/>
          </a:srgbClr>
        </a:solidFill>
        <a:ln w="12700" cap="flat" cmpd="sng" algn="ctr">
          <a:solidFill>
            <a:sysClr val="window" lastClr="FFFFFF">
              <a:hueOff val="0"/>
              <a:satOff val="0"/>
              <a:lumOff val="0"/>
              <a:alphaOff val="0"/>
            </a:sysClr>
          </a:solidFill>
          <a:prstDash val="solid"/>
          <a:miter lim="800000"/>
        </a:ln>
        <a:effectLst/>
      </dgm:spPr>
      <dgm:t>
        <a:bodyPr/>
        <a:lstStyle/>
        <a:p>
          <a:r>
            <a:rPr lang="nl-BE" sz="2000" b="1" dirty="0">
              <a:solidFill>
                <a:sysClr val="window" lastClr="FFFFFF"/>
              </a:solidFill>
              <a:latin typeface="Calibri" panose="020F0502020204030204"/>
              <a:ea typeface="+mn-ea"/>
              <a:cs typeface="+mn-cs"/>
            </a:rPr>
            <a:t>B-attest</a:t>
          </a:r>
        </a:p>
      </dgm:t>
    </dgm:pt>
    <dgm:pt modelId="{61DB06E4-3F2D-46D0-9BE4-4819212C7655}" type="parTrans" cxnId="{944215E0-5350-4919-AB73-C1BA8F8250DE}">
      <dgm:prSet/>
      <dgm:spPr/>
      <dgm:t>
        <a:bodyPr/>
        <a:lstStyle/>
        <a:p>
          <a:endParaRPr lang="nl-BE"/>
        </a:p>
      </dgm:t>
    </dgm:pt>
    <dgm:pt modelId="{04F51B0D-FE0D-46B0-B525-FBC6412BF5CD}" type="sibTrans" cxnId="{944215E0-5350-4919-AB73-C1BA8F8250DE}">
      <dgm:prSet/>
      <dgm:spPr/>
      <dgm:t>
        <a:bodyPr/>
        <a:lstStyle/>
        <a:p>
          <a:endParaRPr lang="nl-BE"/>
        </a:p>
      </dgm:t>
    </dgm:pt>
    <dgm:pt modelId="{AE2FEA2D-4390-4B68-8FF4-79EB6224F0C0}">
      <dgm:prSet phldrT="[Tekst]" custT="1"/>
      <dgm:spPr>
        <a:xfrm>
          <a:off x="5525129" y="861522"/>
          <a:ext cx="2432038" cy="1009873"/>
        </a:xfrm>
        <a:prstGeom prst="roundRect">
          <a:avLst>
            <a:gd name="adj" fmla="val 10000"/>
          </a:avLst>
        </a:prstGeom>
        <a:solidFill>
          <a:srgbClr val="70AD47">
            <a:alpha val="90000"/>
            <a:hueOff val="0"/>
            <a:satOff val="0"/>
            <a:lumOff val="0"/>
            <a:alphaOff val="-40000"/>
          </a:srgbClr>
        </a:solidFill>
        <a:ln w="12700" cap="flat" cmpd="sng" algn="ctr">
          <a:solidFill>
            <a:sysClr val="window" lastClr="FFFFFF">
              <a:hueOff val="0"/>
              <a:satOff val="0"/>
              <a:lumOff val="0"/>
              <a:alphaOff val="0"/>
            </a:sysClr>
          </a:solidFill>
          <a:prstDash val="solid"/>
          <a:miter lim="800000"/>
        </a:ln>
        <a:effectLst/>
      </dgm:spPr>
      <dgm:t>
        <a:bodyPr/>
        <a:lstStyle/>
        <a:p>
          <a:r>
            <a:rPr lang="nl-BE" sz="2000" b="1" dirty="0">
              <a:solidFill>
                <a:sysClr val="window" lastClr="FFFFFF"/>
              </a:solidFill>
              <a:latin typeface="Calibri" panose="020F0502020204030204"/>
              <a:ea typeface="+mn-ea"/>
              <a:cs typeface="+mn-cs"/>
            </a:rPr>
            <a:t>C-attest</a:t>
          </a:r>
        </a:p>
      </dgm:t>
    </dgm:pt>
    <dgm:pt modelId="{88FBF6AA-0877-4FEC-838C-6E96E33F6A20}" type="parTrans" cxnId="{53163FE2-3C00-455B-920E-7C2693FDC02C}">
      <dgm:prSet/>
      <dgm:spPr/>
      <dgm:t>
        <a:bodyPr/>
        <a:lstStyle/>
        <a:p>
          <a:endParaRPr lang="nl-BE"/>
        </a:p>
      </dgm:t>
    </dgm:pt>
    <dgm:pt modelId="{EE70A937-1FD6-43B7-B317-9ED97BF4C118}" type="sibTrans" cxnId="{53163FE2-3C00-455B-920E-7C2693FDC02C}">
      <dgm:prSet/>
      <dgm:spPr/>
      <dgm:t>
        <a:bodyPr/>
        <a:lstStyle/>
        <a:p>
          <a:endParaRPr lang="nl-BE"/>
        </a:p>
      </dgm:t>
    </dgm:pt>
    <dgm:pt modelId="{BC2CE5ED-DF8B-495A-A2C8-F5220F282E6C}">
      <dgm:prSet phldrT="[Tekst]" custT="1"/>
      <dgm:spPr>
        <a:xfrm>
          <a:off x="5476537" y="2270868"/>
          <a:ext cx="2432038" cy="992976"/>
        </a:xfrm>
        <a:prstGeom prst="roundRect">
          <a:avLst>
            <a:gd name="adj" fmla="val 10000"/>
          </a:avLst>
        </a:prstGeom>
        <a:solidFill>
          <a:srgbClr val="70AD47">
            <a:alpha val="90000"/>
            <a:tint val="40000"/>
            <a:hueOff val="0"/>
            <a:satOff val="0"/>
            <a:lumOff val="0"/>
            <a:alphaOff val="0"/>
          </a:srgbClr>
        </a:solidFill>
        <a:ln w="12700" cap="flat" cmpd="sng" algn="ctr">
          <a:solidFill>
            <a:srgbClr val="70AD47">
              <a:alpha val="90000"/>
              <a:tint val="40000"/>
              <a:hueOff val="0"/>
              <a:satOff val="0"/>
              <a:lumOff val="0"/>
              <a:alphaOff val="0"/>
            </a:srgbClr>
          </a:solidFill>
          <a:prstDash val="solid"/>
          <a:miter lim="800000"/>
        </a:ln>
        <a:effectLst/>
      </dgm:spPr>
      <dgm:t>
        <a:bodyPr/>
        <a:lstStyle/>
        <a:p>
          <a:r>
            <a:rPr lang="nl-NL" sz="2000" dirty="0">
              <a:solidFill>
                <a:sysClr val="windowText" lastClr="000000">
                  <a:hueOff val="0"/>
                  <a:satOff val="0"/>
                  <a:lumOff val="0"/>
                  <a:alphaOff val="0"/>
                </a:sysClr>
              </a:solidFill>
              <a:latin typeface="Calibri" panose="020F0502020204030204"/>
              <a:ea typeface="+mn-ea"/>
              <a:cs typeface="+mn-cs"/>
            </a:rPr>
            <a:t>overzitten</a:t>
          </a:r>
        </a:p>
      </dgm:t>
    </dgm:pt>
    <dgm:pt modelId="{3BDBFA43-188D-4BD3-A0AE-A078A81E36F5}" type="parTrans" cxnId="{CE363C83-17C6-4D10-8D9F-AF4D6DA26E5B}">
      <dgm:prSet/>
      <dgm:spPr>
        <a:xfrm rot="5519195">
          <a:off x="6616777" y="2017931"/>
          <a:ext cx="199856" cy="106401"/>
        </a:xfrm>
        <a:prstGeom prst="rightArrow">
          <a:avLst>
            <a:gd name="adj1" fmla="val 66700"/>
            <a:gd name="adj2" fmla="val 50000"/>
          </a:avLst>
        </a:prstGeom>
        <a:solidFill>
          <a:srgbClr val="70AD47">
            <a:shade val="90000"/>
            <a:hueOff val="379870"/>
            <a:satOff val="-15173"/>
            <a:lumOff val="35191"/>
            <a:alphaOff val="0"/>
          </a:srgbClr>
        </a:solidFill>
        <a:ln>
          <a:noFill/>
        </a:ln>
        <a:effectLst/>
      </dgm:spPr>
      <dgm:t>
        <a:bodyPr/>
        <a:lstStyle/>
        <a:p>
          <a:endParaRPr lang="nl-BE"/>
        </a:p>
      </dgm:t>
    </dgm:pt>
    <dgm:pt modelId="{522170B1-9469-4C31-8716-AEB4981BE5F9}" type="sibTrans" cxnId="{CE363C83-17C6-4D10-8D9F-AF4D6DA26E5B}">
      <dgm:prSet/>
      <dgm:spPr/>
      <dgm:t>
        <a:bodyPr/>
        <a:lstStyle/>
        <a:p>
          <a:endParaRPr lang="nl-BE"/>
        </a:p>
      </dgm:t>
    </dgm:pt>
    <dgm:pt modelId="{BAC66E38-B97F-41CF-B636-A57245FBAC74}">
      <dgm:prSet phldrT="[Tekst]" custT="1"/>
      <dgm:spPr>
        <a:xfrm>
          <a:off x="2782154" y="2180885"/>
          <a:ext cx="2432038" cy="1121571"/>
        </a:xfrm>
        <a:prstGeom prst="roundRect">
          <a:avLst>
            <a:gd name="adj" fmla="val 10000"/>
          </a:avLst>
        </a:prstGeom>
        <a:solidFill>
          <a:srgbClr val="70AD47">
            <a:alpha val="90000"/>
            <a:tint val="40000"/>
            <a:hueOff val="0"/>
            <a:satOff val="0"/>
            <a:lumOff val="0"/>
            <a:alphaOff val="0"/>
          </a:srgbClr>
        </a:solidFill>
        <a:ln w="12700" cap="flat" cmpd="sng" algn="ctr">
          <a:solidFill>
            <a:srgbClr val="70AD47">
              <a:alpha val="90000"/>
              <a:tint val="40000"/>
              <a:hueOff val="0"/>
              <a:satOff val="0"/>
              <a:lumOff val="0"/>
              <a:alphaOff val="0"/>
            </a:srgbClr>
          </a:solidFill>
          <a:prstDash val="solid"/>
          <a:miter lim="800000"/>
        </a:ln>
        <a:effectLst/>
      </dgm:spPr>
      <dgm:t>
        <a:bodyPr/>
        <a:lstStyle/>
        <a:p>
          <a:r>
            <a:rPr lang="nl-BE" sz="1800" dirty="0">
              <a:solidFill>
                <a:sysClr val="windowText" lastClr="000000">
                  <a:hueOff val="0"/>
                  <a:satOff val="0"/>
                  <a:lumOff val="0"/>
                  <a:alphaOff val="0"/>
                </a:sysClr>
              </a:solidFill>
              <a:latin typeface="Calibri" panose="020F0502020204030204"/>
              <a:ea typeface="+mn-ea"/>
              <a:cs typeface="+mn-cs"/>
            </a:rPr>
            <a:t>3</a:t>
          </a:r>
          <a:r>
            <a:rPr lang="nl-BE" sz="1800" baseline="30000" dirty="0">
              <a:solidFill>
                <a:sysClr val="windowText" lastClr="000000">
                  <a:hueOff val="0"/>
                  <a:satOff val="0"/>
                  <a:lumOff val="0"/>
                  <a:alphaOff val="0"/>
                </a:sysClr>
              </a:solidFill>
              <a:latin typeface="Calibri" panose="020F0502020204030204"/>
              <a:ea typeface="+mn-ea"/>
              <a:cs typeface="+mn-cs"/>
            </a:rPr>
            <a:t>e</a:t>
          </a:r>
          <a:r>
            <a:rPr lang="nl-BE" sz="1800" dirty="0">
              <a:solidFill>
                <a:sysClr val="windowText" lastClr="000000">
                  <a:hueOff val="0"/>
                  <a:satOff val="0"/>
                  <a:lumOff val="0"/>
                  <a:alphaOff val="0"/>
                </a:sysClr>
              </a:solidFill>
              <a:latin typeface="Calibri" panose="020F0502020204030204"/>
              <a:ea typeface="+mn-ea"/>
              <a:cs typeface="+mn-cs"/>
            </a:rPr>
            <a:t> jaar, </a:t>
          </a:r>
          <a:br>
            <a:rPr lang="nl-BE" sz="1800" dirty="0">
              <a:solidFill>
                <a:sysClr val="windowText" lastClr="000000">
                  <a:hueOff val="0"/>
                  <a:satOff val="0"/>
                  <a:lumOff val="0"/>
                  <a:alphaOff val="0"/>
                </a:sysClr>
              </a:solidFill>
              <a:latin typeface="Calibri" panose="020F0502020204030204"/>
              <a:ea typeface="+mn-ea"/>
              <a:cs typeface="+mn-cs"/>
            </a:rPr>
          </a:br>
          <a:r>
            <a:rPr lang="nl-BE" sz="1800" dirty="0">
              <a:solidFill>
                <a:sysClr val="windowText" lastClr="000000">
                  <a:hueOff val="0"/>
                  <a:satOff val="0"/>
                  <a:lumOff val="0"/>
                  <a:alphaOff val="0"/>
                </a:sysClr>
              </a:solidFill>
              <a:latin typeface="Calibri" panose="020F0502020204030204"/>
              <a:ea typeface="+mn-ea"/>
              <a:cs typeface="+mn-cs"/>
            </a:rPr>
            <a:t>maar niet naar…</a:t>
          </a:r>
        </a:p>
      </dgm:t>
    </dgm:pt>
    <dgm:pt modelId="{A568D95D-D73B-4CE5-B965-B36350489F04}" type="parTrans" cxnId="{BEE133F5-9C90-4C26-A489-7395EAFF89CE}">
      <dgm:prSet/>
      <dgm:spPr>
        <a:xfrm rot="5386786">
          <a:off x="3913451" y="1963812"/>
          <a:ext cx="163873" cy="106401"/>
        </a:xfrm>
        <a:prstGeom prst="rightArrow">
          <a:avLst>
            <a:gd name="adj1" fmla="val 66700"/>
            <a:gd name="adj2" fmla="val 50000"/>
          </a:avLst>
        </a:prstGeom>
        <a:solidFill>
          <a:srgbClr val="70AD47">
            <a:shade val="90000"/>
            <a:hueOff val="189935"/>
            <a:satOff val="-7587"/>
            <a:lumOff val="17596"/>
            <a:alphaOff val="0"/>
          </a:srgbClr>
        </a:solidFill>
        <a:ln>
          <a:noFill/>
        </a:ln>
        <a:effectLst/>
      </dgm:spPr>
      <dgm:t>
        <a:bodyPr/>
        <a:lstStyle/>
        <a:p>
          <a:endParaRPr lang="nl-BE"/>
        </a:p>
      </dgm:t>
    </dgm:pt>
    <dgm:pt modelId="{D5AE0803-72C1-43CA-9632-BFFD6253CBAD}" type="sibTrans" cxnId="{BEE133F5-9C90-4C26-A489-7395EAFF89CE}">
      <dgm:prSet/>
      <dgm:spPr/>
      <dgm:t>
        <a:bodyPr/>
        <a:lstStyle/>
        <a:p>
          <a:endParaRPr lang="nl-BE"/>
        </a:p>
      </dgm:t>
    </dgm:pt>
    <dgm:pt modelId="{A0713356-40AF-4C99-9E24-8874EC0F2FBB}" type="pres">
      <dgm:prSet presAssocID="{423ABC9D-03DB-486C-8DE3-27F5604990E8}" presName="Name0" presStyleCnt="0">
        <dgm:presLayoutVars>
          <dgm:dir/>
          <dgm:animLvl val="lvl"/>
          <dgm:resizeHandles val="exact"/>
        </dgm:presLayoutVars>
      </dgm:prSet>
      <dgm:spPr/>
    </dgm:pt>
    <dgm:pt modelId="{0CB189B1-ED70-47A8-8BCF-12F73903D350}" type="pres">
      <dgm:prSet presAssocID="{700C7C8A-149E-417D-B66C-988D31CA08F9}" presName="vertFlow" presStyleCnt="0"/>
      <dgm:spPr/>
    </dgm:pt>
    <dgm:pt modelId="{FEBD18EE-748C-475F-87EB-A1654464C150}" type="pres">
      <dgm:prSet presAssocID="{700C7C8A-149E-417D-B66C-988D31CA08F9}" presName="header" presStyleLbl="node1" presStyleIdx="0" presStyleCnt="3" custScaleY="163313" custLinFactNeighborX="1547" custLinFactNeighborY="-29677"/>
      <dgm:spPr/>
    </dgm:pt>
    <dgm:pt modelId="{5781230F-AB56-43D2-96CD-D6C036EF2A3A}" type="pres">
      <dgm:prSet presAssocID="{AF100BDF-F78A-493C-B833-AB91CA24EEDA}" presName="parTrans" presStyleLbl="sibTrans2D1" presStyleIdx="0" presStyleCnt="3"/>
      <dgm:spPr/>
    </dgm:pt>
    <dgm:pt modelId="{5E234402-7941-4B8D-8B38-6DD9D9FB6908}" type="pres">
      <dgm:prSet presAssocID="{2F2381AD-9F49-4C43-A829-D4E9BFA647DB}" presName="child" presStyleLbl="alignAccFollowNode1" presStyleIdx="0" presStyleCnt="3" custScaleY="182591" custLinFactNeighborX="-1424" custLinFactNeighborY="53801">
        <dgm:presLayoutVars>
          <dgm:chMax val="0"/>
          <dgm:bulletEnabled val="1"/>
        </dgm:presLayoutVars>
      </dgm:prSet>
      <dgm:spPr/>
    </dgm:pt>
    <dgm:pt modelId="{C7A0C7C6-7E6C-465A-B40F-AC83B12E1E00}" type="pres">
      <dgm:prSet presAssocID="{700C7C8A-149E-417D-B66C-988D31CA08F9}" presName="hSp" presStyleCnt="0"/>
      <dgm:spPr/>
    </dgm:pt>
    <dgm:pt modelId="{BE775AB0-6867-4B5D-AF7D-51A38D90742F}" type="pres">
      <dgm:prSet presAssocID="{959E0F90-7128-4E40-B621-E7DA920847B4}" presName="vertFlow" presStyleCnt="0"/>
      <dgm:spPr/>
    </dgm:pt>
    <dgm:pt modelId="{AA2925EB-F9D2-4A79-A8D4-6C62F8E409DB}" type="pres">
      <dgm:prSet presAssocID="{959E0F90-7128-4E40-B621-E7DA920847B4}" presName="header" presStyleLbl="node1" presStyleIdx="1" presStyleCnt="3" custScaleY="161438" custLinFactNeighborY="-21518"/>
      <dgm:spPr/>
    </dgm:pt>
    <dgm:pt modelId="{89B72994-0F42-4471-963C-1316EDDC5529}" type="pres">
      <dgm:prSet presAssocID="{A568D95D-D73B-4CE5-B965-B36350489F04}" presName="parTrans" presStyleLbl="sibTrans2D1" presStyleIdx="1" presStyleCnt="3"/>
      <dgm:spPr/>
    </dgm:pt>
    <dgm:pt modelId="{BFCF056C-894D-4A1B-935D-CF20A18E2399}" type="pres">
      <dgm:prSet presAssocID="{BAC66E38-B97F-41CF-B636-A57245FBAC74}" presName="child" presStyleLbl="alignAccFollowNode1" presStyleIdx="1" presStyleCnt="3" custScaleY="184466" custLinFactNeighborX="218" custLinFactNeighborY="32495">
        <dgm:presLayoutVars>
          <dgm:chMax val="0"/>
          <dgm:bulletEnabled val="1"/>
        </dgm:presLayoutVars>
      </dgm:prSet>
      <dgm:spPr/>
    </dgm:pt>
    <dgm:pt modelId="{5CE35626-F86F-48AD-A9B2-9BA46E3C49C0}" type="pres">
      <dgm:prSet presAssocID="{959E0F90-7128-4E40-B621-E7DA920847B4}" presName="hSp" presStyleCnt="0"/>
      <dgm:spPr/>
    </dgm:pt>
    <dgm:pt modelId="{634F3BC4-24FA-46C3-A737-6ACFC2201A9E}" type="pres">
      <dgm:prSet presAssocID="{AE2FEA2D-4390-4B68-8FF4-79EB6224F0C0}" presName="vertFlow" presStyleCnt="0"/>
      <dgm:spPr/>
    </dgm:pt>
    <dgm:pt modelId="{D4DF9BD1-8485-4260-8FC2-B755357A86DA}" type="pres">
      <dgm:prSet presAssocID="{AE2FEA2D-4390-4B68-8FF4-79EB6224F0C0}" presName="header" presStyleLbl="node1" presStyleIdx="2" presStyleCnt="3" custScaleY="166095" custLinFactNeighborX="-997" custLinFactNeighborY="-26245"/>
      <dgm:spPr/>
    </dgm:pt>
    <dgm:pt modelId="{04159658-1C7D-4EB2-BF46-C89EC5D67EB2}" type="pres">
      <dgm:prSet presAssocID="{3BDBFA43-188D-4BD3-A0AE-A078A81E36F5}" presName="parTrans" presStyleLbl="sibTrans2D1" presStyleIdx="2" presStyleCnt="3"/>
      <dgm:spPr/>
    </dgm:pt>
    <dgm:pt modelId="{1D721038-DFD5-449F-A484-6F8B0EBFD872}" type="pres">
      <dgm:prSet presAssocID="{BC2CE5ED-DF8B-495A-A2C8-F5220F282E6C}" presName="child" presStyleLbl="alignAccFollowNode1" presStyleIdx="2" presStyleCnt="3" custScaleY="163316" custLinFactNeighborX="-2995" custLinFactNeighborY="61474">
        <dgm:presLayoutVars>
          <dgm:chMax val="0"/>
          <dgm:bulletEnabled val="1"/>
        </dgm:presLayoutVars>
      </dgm:prSet>
      <dgm:spPr/>
    </dgm:pt>
  </dgm:ptLst>
  <dgm:cxnLst>
    <dgm:cxn modelId="{59B18105-0386-4BB0-8D2F-F7E204B9FC4E}" type="presOf" srcId="{BAC66E38-B97F-41CF-B636-A57245FBAC74}" destId="{BFCF056C-894D-4A1B-935D-CF20A18E2399}" srcOrd="0" destOrd="0" presId="urn:microsoft.com/office/officeart/2005/8/layout/lProcess1"/>
    <dgm:cxn modelId="{9B8C2206-9331-40FA-801A-BF7004E41784}" srcId="{700C7C8A-149E-417D-B66C-988D31CA08F9}" destId="{2F2381AD-9F49-4C43-A829-D4E9BFA647DB}" srcOrd="0" destOrd="0" parTransId="{AF100BDF-F78A-493C-B833-AB91CA24EEDA}" sibTransId="{B9D64E40-189F-4693-B552-F2C4F12FE113}"/>
    <dgm:cxn modelId="{B19C620E-E72A-4135-AB4D-ADFC23D099B6}" type="presOf" srcId="{BC2CE5ED-DF8B-495A-A2C8-F5220F282E6C}" destId="{1D721038-DFD5-449F-A484-6F8B0EBFD872}" srcOrd="0" destOrd="0" presId="urn:microsoft.com/office/officeart/2005/8/layout/lProcess1"/>
    <dgm:cxn modelId="{C721A91F-BBC9-410F-97DB-8F2B3F8DF7E8}" type="presOf" srcId="{3BDBFA43-188D-4BD3-A0AE-A078A81E36F5}" destId="{04159658-1C7D-4EB2-BF46-C89EC5D67EB2}" srcOrd="0" destOrd="0" presId="urn:microsoft.com/office/officeart/2005/8/layout/lProcess1"/>
    <dgm:cxn modelId="{DBCBD138-1A06-4960-B4DB-DE17B754F2E1}" type="presOf" srcId="{959E0F90-7128-4E40-B621-E7DA920847B4}" destId="{AA2925EB-F9D2-4A79-A8D4-6C62F8E409DB}" srcOrd="0" destOrd="0" presId="urn:microsoft.com/office/officeart/2005/8/layout/lProcess1"/>
    <dgm:cxn modelId="{FD6D596B-F398-4F3E-8498-AFD3678118B2}" srcId="{423ABC9D-03DB-486C-8DE3-27F5604990E8}" destId="{700C7C8A-149E-417D-B66C-988D31CA08F9}" srcOrd="0" destOrd="0" parTransId="{4FB0B350-0A70-4B29-B3BA-D823A44F512A}" sibTransId="{27316D9D-9E3E-4873-93E1-52E224662EF0}"/>
    <dgm:cxn modelId="{37E82372-5334-4002-99BC-F4743A0AE8C9}" type="presOf" srcId="{2F2381AD-9F49-4C43-A829-D4E9BFA647DB}" destId="{5E234402-7941-4B8D-8B38-6DD9D9FB6908}" srcOrd="0" destOrd="0" presId="urn:microsoft.com/office/officeart/2005/8/layout/lProcess1"/>
    <dgm:cxn modelId="{CE363C83-17C6-4D10-8D9F-AF4D6DA26E5B}" srcId="{AE2FEA2D-4390-4B68-8FF4-79EB6224F0C0}" destId="{BC2CE5ED-DF8B-495A-A2C8-F5220F282E6C}" srcOrd="0" destOrd="0" parTransId="{3BDBFA43-188D-4BD3-A0AE-A078A81E36F5}" sibTransId="{522170B1-9469-4C31-8716-AEB4981BE5F9}"/>
    <dgm:cxn modelId="{88FFD58C-6433-4137-9767-DB28ADF4B5B5}" type="presOf" srcId="{A568D95D-D73B-4CE5-B965-B36350489F04}" destId="{89B72994-0F42-4471-963C-1316EDDC5529}" srcOrd="0" destOrd="0" presId="urn:microsoft.com/office/officeart/2005/8/layout/lProcess1"/>
    <dgm:cxn modelId="{0733E094-6D20-41BD-B1AC-53DC79192D94}" type="presOf" srcId="{AE2FEA2D-4390-4B68-8FF4-79EB6224F0C0}" destId="{D4DF9BD1-8485-4260-8FC2-B755357A86DA}" srcOrd="0" destOrd="0" presId="urn:microsoft.com/office/officeart/2005/8/layout/lProcess1"/>
    <dgm:cxn modelId="{31ADE3A0-96C1-4222-9160-CA633EA08B02}" type="presOf" srcId="{423ABC9D-03DB-486C-8DE3-27F5604990E8}" destId="{A0713356-40AF-4C99-9E24-8874EC0F2FBB}" srcOrd="0" destOrd="0" presId="urn:microsoft.com/office/officeart/2005/8/layout/lProcess1"/>
    <dgm:cxn modelId="{944215E0-5350-4919-AB73-C1BA8F8250DE}" srcId="{423ABC9D-03DB-486C-8DE3-27F5604990E8}" destId="{959E0F90-7128-4E40-B621-E7DA920847B4}" srcOrd="1" destOrd="0" parTransId="{61DB06E4-3F2D-46D0-9BE4-4819212C7655}" sibTransId="{04F51B0D-FE0D-46B0-B525-FBC6412BF5CD}"/>
    <dgm:cxn modelId="{53163FE2-3C00-455B-920E-7C2693FDC02C}" srcId="{423ABC9D-03DB-486C-8DE3-27F5604990E8}" destId="{AE2FEA2D-4390-4B68-8FF4-79EB6224F0C0}" srcOrd="2" destOrd="0" parTransId="{88FBF6AA-0877-4FEC-838C-6E96E33F6A20}" sibTransId="{EE70A937-1FD6-43B7-B317-9ED97BF4C118}"/>
    <dgm:cxn modelId="{48F8D7F2-20A9-4F30-814C-EA3E9819E88F}" type="presOf" srcId="{700C7C8A-149E-417D-B66C-988D31CA08F9}" destId="{FEBD18EE-748C-475F-87EB-A1654464C150}" srcOrd="0" destOrd="0" presId="urn:microsoft.com/office/officeart/2005/8/layout/lProcess1"/>
    <dgm:cxn modelId="{BEE133F5-9C90-4C26-A489-7395EAFF89CE}" srcId="{959E0F90-7128-4E40-B621-E7DA920847B4}" destId="{BAC66E38-B97F-41CF-B636-A57245FBAC74}" srcOrd="0" destOrd="0" parTransId="{A568D95D-D73B-4CE5-B965-B36350489F04}" sibTransId="{D5AE0803-72C1-43CA-9632-BFFD6253CBAD}"/>
    <dgm:cxn modelId="{DFA903F6-5A53-44FB-A1F2-9E4E09EA7321}" type="presOf" srcId="{AF100BDF-F78A-493C-B833-AB91CA24EEDA}" destId="{5781230F-AB56-43D2-96CD-D6C036EF2A3A}" srcOrd="0" destOrd="0" presId="urn:microsoft.com/office/officeart/2005/8/layout/lProcess1"/>
    <dgm:cxn modelId="{D228A796-8B12-4276-828A-D657628ABF03}" type="presParOf" srcId="{A0713356-40AF-4C99-9E24-8874EC0F2FBB}" destId="{0CB189B1-ED70-47A8-8BCF-12F73903D350}" srcOrd="0" destOrd="0" presId="urn:microsoft.com/office/officeart/2005/8/layout/lProcess1"/>
    <dgm:cxn modelId="{F2B92A4B-199A-4AAC-BCC8-FCF2647EA53E}" type="presParOf" srcId="{0CB189B1-ED70-47A8-8BCF-12F73903D350}" destId="{FEBD18EE-748C-475F-87EB-A1654464C150}" srcOrd="0" destOrd="0" presId="urn:microsoft.com/office/officeart/2005/8/layout/lProcess1"/>
    <dgm:cxn modelId="{E30BC8C6-D342-4024-B68E-8E247ADF005B}" type="presParOf" srcId="{0CB189B1-ED70-47A8-8BCF-12F73903D350}" destId="{5781230F-AB56-43D2-96CD-D6C036EF2A3A}" srcOrd="1" destOrd="0" presId="urn:microsoft.com/office/officeart/2005/8/layout/lProcess1"/>
    <dgm:cxn modelId="{84A8D80C-5F30-485F-9EAA-D9A9AE74A6A6}" type="presParOf" srcId="{0CB189B1-ED70-47A8-8BCF-12F73903D350}" destId="{5E234402-7941-4B8D-8B38-6DD9D9FB6908}" srcOrd="2" destOrd="0" presId="urn:microsoft.com/office/officeart/2005/8/layout/lProcess1"/>
    <dgm:cxn modelId="{5CE27B43-9BC3-458A-9980-3619BFFF8856}" type="presParOf" srcId="{A0713356-40AF-4C99-9E24-8874EC0F2FBB}" destId="{C7A0C7C6-7E6C-465A-B40F-AC83B12E1E00}" srcOrd="1" destOrd="0" presId="urn:microsoft.com/office/officeart/2005/8/layout/lProcess1"/>
    <dgm:cxn modelId="{E5FAC99E-F2C1-4B07-93F3-0C267599D657}" type="presParOf" srcId="{A0713356-40AF-4C99-9E24-8874EC0F2FBB}" destId="{BE775AB0-6867-4B5D-AF7D-51A38D90742F}" srcOrd="2" destOrd="0" presId="urn:microsoft.com/office/officeart/2005/8/layout/lProcess1"/>
    <dgm:cxn modelId="{8D495517-5678-42D6-BE49-B0E2C40A6E9C}" type="presParOf" srcId="{BE775AB0-6867-4B5D-AF7D-51A38D90742F}" destId="{AA2925EB-F9D2-4A79-A8D4-6C62F8E409DB}" srcOrd="0" destOrd="0" presId="urn:microsoft.com/office/officeart/2005/8/layout/lProcess1"/>
    <dgm:cxn modelId="{3124E640-FC5F-44F1-A1AD-1829D11DEB23}" type="presParOf" srcId="{BE775AB0-6867-4B5D-AF7D-51A38D90742F}" destId="{89B72994-0F42-4471-963C-1316EDDC5529}" srcOrd="1" destOrd="0" presId="urn:microsoft.com/office/officeart/2005/8/layout/lProcess1"/>
    <dgm:cxn modelId="{57C0765F-58E5-4CF7-9B17-BD6890B012F7}" type="presParOf" srcId="{BE775AB0-6867-4B5D-AF7D-51A38D90742F}" destId="{BFCF056C-894D-4A1B-935D-CF20A18E2399}" srcOrd="2" destOrd="0" presId="urn:microsoft.com/office/officeart/2005/8/layout/lProcess1"/>
    <dgm:cxn modelId="{9B827DD0-BCA5-4EC9-BB4D-98EFBEFEB56E}" type="presParOf" srcId="{A0713356-40AF-4C99-9E24-8874EC0F2FBB}" destId="{5CE35626-F86F-48AD-A9B2-9BA46E3C49C0}" srcOrd="3" destOrd="0" presId="urn:microsoft.com/office/officeart/2005/8/layout/lProcess1"/>
    <dgm:cxn modelId="{F1AB5FF7-7B11-4621-9BED-409FF4B195BE}" type="presParOf" srcId="{A0713356-40AF-4C99-9E24-8874EC0F2FBB}" destId="{634F3BC4-24FA-46C3-A737-6ACFC2201A9E}" srcOrd="4" destOrd="0" presId="urn:microsoft.com/office/officeart/2005/8/layout/lProcess1"/>
    <dgm:cxn modelId="{55DCF786-2F89-4DF7-91DE-D38C4A0932A5}" type="presParOf" srcId="{634F3BC4-24FA-46C3-A737-6ACFC2201A9E}" destId="{D4DF9BD1-8485-4260-8FC2-B755357A86DA}" srcOrd="0" destOrd="0" presId="urn:microsoft.com/office/officeart/2005/8/layout/lProcess1"/>
    <dgm:cxn modelId="{0860ADDE-07C6-414D-B069-DA452F5A7754}" type="presParOf" srcId="{634F3BC4-24FA-46C3-A737-6ACFC2201A9E}" destId="{04159658-1C7D-4EB2-BF46-C89EC5D67EB2}" srcOrd="1" destOrd="0" presId="urn:microsoft.com/office/officeart/2005/8/layout/lProcess1"/>
    <dgm:cxn modelId="{3A53ECFC-7845-4B67-871E-C137AB8AEA80}" type="presParOf" srcId="{634F3BC4-24FA-46C3-A737-6ACFC2201A9E}" destId="{1D721038-DFD5-449F-A484-6F8B0EBFD872}" srcOrd="2" destOrd="0" presId="urn:microsoft.com/office/officeart/2005/8/layout/lProcess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304C2333-A720-4A1A-9B4A-15541FA8D036}" type="doc">
      <dgm:prSet loTypeId="urn:microsoft.com/office/officeart/2005/8/layout/radial4" loCatId="relationship" qsTypeId="urn:microsoft.com/office/officeart/2005/8/quickstyle/simple1" qsCatId="simple" csTypeId="urn:microsoft.com/office/officeart/2005/8/colors/colorful5" csCatId="colorful" phldr="1"/>
      <dgm:spPr/>
      <dgm:t>
        <a:bodyPr/>
        <a:lstStyle/>
        <a:p>
          <a:endParaRPr lang="nl-NL"/>
        </a:p>
      </dgm:t>
    </dgm:pt>
    <dgm:pt modelId="{018EC800-E0B6-42AD-A026-D8452DDA3ABC}">
      <dgm:prSet phldrT="[Tekst]" custT="1"/>
      <dgm:spPr>
        <a:xfrm>
          <a:off x="980704" y="771039"/>
          <a:ext cx="861882" cy="861882"/>
        </a:xfrm>
        <a:prstGeom prst="ellipse">
          <a:avLst/>
        </a:prstGeom>
        <a:solidFill>
          <a:srgbClr val="F0CB01"/>
        </a:solidFill>
        <a:ln w="10795" cap="flat" cmpd="sng" algn="ctr">
          <a:solidFill>
            <a:sysClr val="window" lastClr="FFFFFF">
              <a:hueOff val="0"/>
              <a:satOff val="0"/>
              <a:lumOff val="0"/>
              <a:alphaOff val="0"/>
            </a:sysClr>
          </a:solidFill>
          <a:prstDash val="solid"/>
        </a:ln>
        <a:effectLst/>
      </dgm:spPr>
      <dgm:t>
        <a:bodyPr/>
        <a:lstStyle/>
        <a:p>
          <a:r>
            <a:rPr lang="nl-NL" sz="2000" b="1" dirty="0">
              <a:solidFill>
                <a:sysClr val="windowText" lastClr="000000"/>
              </a:solidFill>
              <a:latin typeface="Calibri" panose="020F0502020204030204"/>
              <a:ea typeface="+mn-ea"/>
              <a:cs typeface="+mn-cs"/>
            </a:rPr>
            <a:t>doel hetzelfde </a:t>
          </a:r>
        </a:p>
        <a:p>
          <a:r>
            <a:rPr lang="nl-NL" sz="2000" b="1" dirty="0">
              <a:solidFill>
                <a:sysClr val="windowText" lastClr="000000"/>
              </a:solidFill>
              <a:latin typeface="Calibri" panose="020F0502020204030204"/>
              <a:ea typeface="+mn-ea"/>
              <a:cs typeface="+mn-cs"/>
            </a:rPr>
            <a:t>voor alle scholen in Vlaanderen</a:t>
          </a:r>
        </a:p>
      </dgm:t>
    </dgm:pt>
    <dgm:pt modelId="{3F79AAD6-DDFE-41A0-9202-EC9EBF5CD5A9}" type="parTrans" cxnId="{7AB2AACF-8090-4D41-A204-B6F2F3B279EE}">
      <dgm:prSet/>
      <dgm:spPr/>
      <dgm:t>
        <a:bodyPr/>
        <a:lstStyle/>
        <a:p>
          <a:endParaRPr lang="nl-NL"/>
        </a:p>
      </dgm:t>
    </dgm:pt>
    <dgm:pt modelId="{F6D9A246-A1B9-45EC-BAC7-1D397778D40D}" type="sibTrans" cxnId="{7AB2AACF-8090-4D41-A204-B6F2F3B279EE}">
      <dgm:prSet/>
      <dgm:spPr/>
      <dgm:t>
        <a:bodyPr/>
        <a:lstStyle/>
        <a:p>
          <a:endParaRPr lang="nl-NL"/>
        </a:p>
      </dgm:t>
    </dgm:pt>
    <dgm:pt modelId="{95CA2A24-E7A1-4603-83FF-1D1D94ACCEEE}">
      <dgm:prSet phldrT="[Tekst]" custT="1"/>
      <dgm:spPr>
        <a:xfrm>
          <a:off x="302370" y="394398"/>
          <a:ext cx="618461" cy="494769"/>
        </a:xfrm>
        <a:prstGeom prst="roundRect">
          <a:avLst>
            <a:gd name="adj" fmla="val 10000"/>
          </a:avLst>
        </a:prstGeom>
        <a:solidFill>
          <a:srgbClr val="82BBB0"/>
        </a:solidFill>
        <a:ln w="10795" cap="flat" cmpd="sng" algn="ctr">
          <a:solidFill>
            <a:sysClr val="window" lastClr="FFFFFF">
              <a:hueOff val="0"/>
              <a:satOff val="0"/>
              <a:lumOff val="0"/>
              <a:alphaOff val="0"/>
            </a:sysClr>
          </a:solidFill>
          <a:prstDash val="solid"/>
        </a:ln>
        <a:effectLst/>
      </dgm:spPr>
      <dgm:t>
        <a:bodyPr/>
        <a:lstStyle/>
        <a:p>
          <a:r>
            <a:rPr lang="nl-NL" sz="1400" b="1" dirty="0">
              <a:solidFill>
                <a:sysClr val="window" lastClr="FFFFFF"/>
              </a:solidFill>
              <a:latin typeface="Arial" panose="020B0604020202020204" pitchFamily="34" charset="0"/>
              <a:ea typeface="+mn-ea"/>
              <a:cs typeface="Arial" panose="020B0604020202020204" pitchFamily="34" charset="0"/>
            </a:rPr>
            <a:t>School bepaalt hoe ze aan doelen werkt</a:t>
          </a:r>
        </a:p>
      </dgm:t>
    </dgm:pt>
    <dgm:pt modelId="{92EBF07D-3921-4F43-9526-6CEE9B54E364}" type="parTrans" cxnId="{814A05F7-6DAA-43D9-ADF4-07B84FF848B5}">
      <dgm:prSet/>
      <dgm:spPr>
        <a:xfrm rot="12900000">
          <a:off x="564968" y="683520"/>
          <a:ext cx="515717" cy="212330"/>
        </a:xfrm>
        <a:prstGeom prst="leftArrow">
          <a:avLst>
            <a:gd name="adj1" fmla="val 60000"/>
            <a:gd name="adj2" fmla="val 50000"/>
          </a:avLst>
        </a:prstGeom>
        <a:solidFill>
          <a:srgbClr val="82BBB0"/>
        </a:solidFill>
        <a:ln>
          <a:noFill/>
        </a:ln>
        <a:effectLst/>
      </dgm:spPr>
      <dgm:t>
        <a:bodyPr/>
        <a:lstStyle/>
        <a:p>
          <a:endParaRPr lang="nl-NL"/>
        </a:p>
      </dgm:t>
    </dgm:pt>
    <dgm:pt modelId="{DD1AC1D1-DE1B-4A49-B85B-470381672439}" type="sibTrans" cxnId="{814A05F7-6DAA-43D9-ADF4-07B84FF848B5}">
      <dgm:prSet/>
      <dgm:spPr/>
      <dgm:t>
        <a:bodyPr/>
        <a:lstStyle/>
        <a:p>
          <a:endParaRPr lang="nl-NL"/>
        </a:p>
      </dgm:t>
    </dgm:pt>
    <dgm:pt modelId="{E775AC44-2522-43EF-BD5F-B9FBF5969808}">
      <dgm:prSet phldrT="[Tekst]" custT="1"/>
      <dgm:spPr>
        <a:xfrm>
          <a:off x="1130786" y="616"/>
          <a:ext cx="561720" cy="449381"/>
        </a:xfrm>
        <a:prstGeom prst="roundRect">
          <a:avLst>
            <a:gd name="adj" fmla="val 10000"/>
          </a:avLst>
        </a:prstGeom>
        <a:solidFill>
          <a:srgbClr val="4472C4">
            <a:hueOff val="-3676672"/>
            <a:satOff val="-5114"/>
            <a:lumOff val="-1961"/>
            <a:alphaOff val="0"/>
          </a:srgbClr>
        </a:solidFill>
        <a:ln w="10795" cap="flat" cmpd="sng" algn="ctr">
          <a:solidFill>
            <a:sysClr val="window" lastClr="FFFFFF">
              <a:hueOff val="0"/>
              <a:satOff val="0"/>
              <a:lumOff val="0"/>
              <a:alphaOff val="0"/>
            </a:sysClr>
          </a:solidFill>
          <a:prstDash val="solid"/>
        </a:ln>
        <a:effectLst/>
      </dgm:spPr>
      <dgm:t>
        <a:bodyPr/>
        <a:lstStyle/>
        <a:p>
          <a:r>
            <a:rPr lang="nl-NL" sz="1400" b="1" dirty="0">
              <a:solidFill>
                <a:sysClr val="window" lastClr="FFFFFF"/>
              </a:solidFill>
              <a:latin typeface="Arial" panose="020B0604020202020204" pitchFamily="34" charset="0"/>
              <a:ea typeface="+mn-ea"/>
              <a:cs typeface="Arial" panose="020B0604020202020204" pitchFamily="34" charset="0"/>
            </a:rPr>
            <a:t>School </a:t>
          </a:r>
        </a:p>
      </dgm:t>
    </dgm:pt>
    <dgm:pt modelId="{7DADCF3F-D628-40D5-8738-836BAE8AFE4E}" type="parTrans" cxnId="{525B432C-F660-4D6A-893E-9BE989DDB1C9}">
      <dgm:prSet/>
      <dgm:spPr>
        <a:xfrm rot="16200000">
          <a:off x="1153787" y="377000"/>
          <a:ext cx="515717" cy="212330"/>
        </a:xfrm>
        <a:prstGeom prst="leftArrow">
          <a:avLst>
            <a:gd name="adj1" fmla="val 60000"/>
            <a:gd name="adj2" fmla="val 50000"/>
          </a:avLst>
        </a:prstGeom>
        <a:solidFill>
          <a:srgbClr val="4472C4">
            <a:hueOff val="-3676672"/>
            <a:satOff val="-5114"/>
            <a:lumOff val="-1961"/>
            <a:alphaOff val="0"/>
          </a:srgbClr>
        </a:solidFill>
        <a:ln>
          <a:noFill/>
        </a:ln>
        <a:effectLst/>
      </dgm:spPr>
      <dgm:t>
        <a:bodyPr/>
        <a:lstStyle/>
        <a:p>
          <a:endParaRPr lang="nl-NL"/>
        </a:p>
      </dgm:t>
    </dgm:pt>
    <dgm:pt modelId="{E0AD8F68-B91F-4C44-AB8D-0FAD59D14C3F}" type="sibTrans" cxnId="{525B432C-F660-4D6A-893E-9BE989DDB1C9}">
      <dgm:prSet/>
      <dgm:spPr/>
      <dgm:t>
        <a:bodyPr/>
        <a:lstStyle/>
        <a:p>
          <a:endParaRPr lang="nl-NL"/>
        </a:p>
      </dgm:t>
    </dgm:pt>
    <dgm:pt modelId="{2F254C1F-6004-4DE1-BD57-E3B72D0543A4}">
      <dgm:prSet phldrT="[Tekst]" custT="1"/>
      <dgm:spPr>
        <a:xfrm>
          <a:off x="1925401" y="412752"/>
          <a:ext cx="572577" cy="458061"/>
        </a:xfrm>
        <a:prstGeom prst="roundRect">
          <a:avLst>
            <a:gd name="adj" fmla="val 10000"/>
          </a:avLst>
        </a:prstGeom>
        <a:solidFill>
          <a:srgbClr val="4472C4">
            <a:hueOff val="-7353344"/>
            <a:satOff val="-10228"/>
            <a:lumOff val="-3922"/>
            <a:alphaOff val="0"/>
          </a:srgbClr>
        </a:solidFill>
        <a:ln w="10795" cap="flat" cmpd="sng" algn="ctr">
          <a:solidFill>
            <a:sysClr val="window" lastClr="FFFFFF">
              <a:hueOff val="0"/>
              <a:satOff val="0"/>
              <a:lumOff val="0"/>
              <a:alphaOff val="0"/>
            </a:sysClr>
          </a:solidFill>
          <a:prstDash val="solid"/>
        </a:ln>
        <a:effectLst/>
      </dgm:spPr>
      <dgm:t>
        <a:bodyPr/>
        <a:lstStyle/>
        <a:p>
          <a:r>
            <a:rPr lang="nl-NL" sz="1400" b="1" dirty="0">
              <a:solidFill>
                <a:sysClr val="window" lastClr="FFFFFF"/>
              </a:solidFill>
              <a:latin typeface="Arial" panose="020B0604020202020204" pitchFamily="34" charset="0"/>
              <a:ea typeface="+mn-ea"/>
              <a:cs typeface="Arial" panose="020B0604020202020204" pitchFamily="34" charset="0"/>
            </a:rPr>
            <a:t>School</a:t>
          </a:r>
        </a:p>
      </dgm:t>
    </dgm:pt>
    <dgm:pt modelId="{81AF1B12-8D3C-46FE-99F0-1BE6645CDCB0}" type="parTrans" cxnId="{955B0106-13E6-4887-918C-1D3E1B29BED4}">
      <dgm:prSet/>
      <dgm:spPr>
        <a:xfrm rot="19500000">
          <a:off x="1742606" y="683520"/>
          <a:ext cx="515717" cy="212330"/>
        </a:xfrm>
        <a:prstGeom prst="leftArrow">
          <a:avLst>
            <a:gd name="adj1" fmla="val 60000"/>
            <a:gd name="adj2" fmla="val 50000"/>
          </a:avLst>
        </a:prstGeom>
        <a:solidFill>
          <a:srgbClr val="4472C4">
            <a:hueOff val="-7353344"/>
            <a:satOff val="-10228"/>
            <a:lumOff val="-3922"/>
            <a:alphaOff val="0"/>
          </a:srgbClr>
        </a:solidFill>
        <a:ln>
          <a:noFill/>
        </a:ln>
        <a:effectLst/>
      </dgm:spPr>
      <dgm:t>
        <a:bodyPr/>
        <a:lstStyle/>
        <a:p>
          <a:endParaRPr lang="nl-NL"/>
        </a:p>
      </dgm:t>
    </dgm:pt>
    <dgm:pt modelId="{3B0F51AB-0323-4E53-8F47-6325B99D9CAD}" type="sibTrans" cxnId="{955B0106-13E6-4887-918C-1D3E1B29BED4}">
      <dgm:prSet/>
      <dgm:spPr/>
      <dgm:t>
        <a:bodyPr/>
        <a:lstStyle/>
        <a:p>
          <a:endParaRPr lang="nl-NL"/>
        </a:p>
      </dgm:t>
    </dgm:pt>
    <dgm:pt modelId="{6980445F-15D5-4CF6-BD18-DB1303D978C5}">
      <dgm:prSet phldrT="[Tekst]" custScaleX="80982" custScaleY="101040"/>
      <dgm:spPr>
        <a:xfrm>
          <a:off x="1925401" y="412752"/>
          <a:ext cx="572577" cy="458061"/>
        </a:xfrm>
        <a:prstGeom prst="roundRect">
          <a:avLst>
            <a:gd name="adj" fmla="val 10000"/>
          </a:avLst>
        </a:prstGeom>
        <a:solidFill>
          <a:srgbClr val="4472C4">
            <a:hueOff val="-7353344"/>
            <a:satOff val="-10228"/>
            <a:lumOff val="-3922"/>
            <a:alphaOff val="0"/>
          </a:srgbClr>
        </a:solidFill>
        <a:ln w="10795" cap="flat" cmpd="sng" algn="ctr">
          <a:solidFill>
            <a:sysClr val="window" lastClr="FFFFFF">
              <a:hueOff val="0"/>
              <a:satOff val="0"/>
              <a:lumOff val="0"/>
              <a:alphaOff val="0"/>
            </a:sysClr>
          </a:solidFill>
          <a:prstDash val="solid"/>
        </a:ln>
        <a:effectLst/>
      </dgm:spPr>
      <dgm:t>
        <a:bodyPr/>
        <a:lstStyle/>
        <a:p>
          <a:endParaRPr lang="nl-NL"/>
        </a:p>
      </dgm:t>
    </dgm:pt>
    <dgm:pt modelId="{3873ECC0-38F5-4B31-86D9-4660E47FF6ED}" type="parTrans" cxnId="{FB63592D-A669-4702-B6C1-CB03AAC5E45A}">
      <dgm:prSet custScaleX="100103" custScaleY="124896"/>
      <dgm:spPr>
        <a:xfrm rot="19500000">
          <a:off x="1742606" y="683520"/>
          <a:ext cx="515717" cy="212330"/>
        </a:xfrm>
        <a:prstGeom prst="leftArrow">
          <a:avLst>
            <a:gd name="adj1" fmla="val 60000"/>
            <a:gd name="adj2" fmla="val 50000"/>
          </a:avLst>
        </a:prstGeom>
        <a:solidFill>
          <a:srgbClr val="4472C4">
            <a:hueOff val="-7353344"/>
            <a:satOff val="-10228"/>
            <a:lumOff val="-3922"/>
            <a:alphaOff val="0"/>
          </a:srgbClr>
        </a:solidFill>
        <a:ln>
          <a:noFill/>
        </a:ln>
        <a:effectLst/>
      </dgm:spPr>
      <dgm:t>
        <a:bodyPr/>
        <a:lstStyle/>
        <a:p>
          <a:endParaRPr lang="nl-NL"/>
        </a:p>
      </dgm:t>
    </dgm:pt>
    <dgm:pt modelId="{85042AD4-4EAA-4D5A-A34F-8AC9D826B8D2}" type="sibTrans" cxnId="{FB63592D-A669-4702-B6C1-CB03AAC5E45A}">
      <dgm:prSet/>
      <dgm:spPr/>
      <dgm:t>
        <a:bodyPr/>
        <a:lstStyle/>
        <a:p>
          <a:endParaRPr lang="nl-NL"/>
        </a:p>
      </dgm:t>
    </dgm:pt>
    <dgm:pt modelId="{19C03887-879E-44C6-9D50-92A1D0B2E9FD}">
      <dgm:prSet custScaleX="79365" custScaleY="79366"/>
      <dgm:spPr/>
      <dgm:t>
        <a:bodyPr/>
        <a:lstStyle/>
        <a:p>
          <a:endParaRPr lang="nl-NL"/>
        </a:p>
      </dgm:t>
    </dgm:pt>
    <dgm:pt modelId="{5D2E49E8-8272-41F5-81D8-5D905E0F0F30}" type="parTrans" cxnId="{47244FAB-E3C4-4110-9CA6-F84DE3F81D9A}">
      <dgm:prSet/>
      <dgm:spPr>
        <a:xfrm rot="16200000">
          <a:off x="1153787" y="377000"/>
          <a:ext cx="515717" cy="212330"/>
        </a:xfrm>
        <a:prstGeom prst="leftArrow">
          <a:avLst>
            <a:gd name="adj1" fmla="val 60000"/>
            <a:gd name="adj2" fmla="val 50000"/>
          </a:avLst>
        </a:prstGeom>
        <a:solidFill>
          <a:srgbClr val="4472C4">
            <a:hueOff val="-3676672"/>
            <a:satOff val="-5114"/>
            <a:lumOff val="-1961"/>
            <a:alphaOff val="0"/>
          </a:srgbClr>
        </a:solidFill>
        <a:ln>
          <a:noFill/>
        </a:ln>
        <a:effectLst/>
      </dgm:spPr>
      <dgm:t>
        <a:bodyPr/>
        <a:lstStyle/>
        <a:p>
          <a:endParaRPr lang="nl-NL"/>
        </a:p>
      </dgm:t>
    </dgm:pt>
    <dgm:pt modelId="{C6A35047-A614-4B39-AB8E-78114C77B384}" type="sibTrans" cxnId="{47244FAB-E3C4-4110-9CA6-F84DE3F81D9A}">
      <dgm:prSet/>
      <dgm:spPr/>
      <dgm:t>
        <a:bodyPr/>
        <a:lstStyle/>
        <a:p>
          <a:endParaRPr lang="nl-NL"/>
        </a:p>
      </dgm:t>
    </dgm:pt>
    <dgm:pt modelId="{DB8915EE-0BA2-41C5-8D2C-ACFA0E84E7C6}" type="pres">
      <dgm:prSet presAssocID="{304C2333-A720-4A1A-9B4A-15541FA8D036}" presName="cycle" presStyleCnt="0">
        <dgm:presLayoutVars>
          <dgm:chMax val="1"/>
          <dgm:dir/>
          <dgm:animLvl val="ctr"/>
          <dgm:resizeHandles val="exact"/>
        </dgm:presLayoutVars>
      </dgm:prSet>
      <dgm:spPr/>
    </dgm:pt>
    <dgm:pt modelId="{021F48B8-A559-4329-82EB-C5374F120629}" type="pres">
      <dgm:prSet presAssocID="{018EC800-E0B6-42AD-A026-D8452DDA3ABC}" presName="centerShape" presStyleLbl="node0" presStyleIdx="0" presStyleCnt="1" custScaleX="126801" custScaleY="124006" custLinFactNeighborX="38" custLinFactNeighborY="2372"/>
      <dgm:spPr/>
    </dgm:pt>
    <dgm:pt modelId="{69D65FCE-0E42-4FF1-A42C-87C7CBE75B80}" type="pres">
      <dgm:prSet presAssocID="{92EBF07D-3921-4F43-9526-6CEE9B54E364}" presName="parTrans" presStyleLbl="bgSibTrans2D1" presStyleIdx="0" presStyleCnt="3" custLinFactNeighborX="5094" custLinFactNeighborY="12234"/>
      <dgm:spPr/>
    </dgm:pt>
    <dgm:pt modelId="{A7DB9057-ABD9-44AD-99A4-F0BEEDEDBB99}" type="pres">
      <dgm:prSet presAssocID="{95CA2A24-E7A1-4603-83FF-1D1D94ACCEEE}" presName="node" presStyleLbl="node1" presStyleIdx="0" presStyleCnt="3" custScaleX="87382" custScaleY="87382">
        <dgm:presLayoutVars>
          <dgm:bulletEnabled val="1"/>
        </dgm:presLayoutVars>
      </dgm:prSet>
      <dgm:spPr/>
    </dgm:pt>
    <dgm:pt modelId="{94277D6B-9418-4357-B535-EF63570084A0}" type="pres">
      <dgm:prSet presAssocID="{7DADCF3F-D628-40D5-8738-836BAE8AFE4E}" presName="parTrans" presStyleLbl="bgSibTrans2D1" presStyleIdx="1" presStyleCnt="3" custLinFactNeighborX="5503" custLinFactNeighborY="14572"/>
      <dgm:spPr/>
    </dgm:pt>
    <dgm:pt modelId="{802AAF33-CAB4-4DD3-888A-357388A09FE9}" type="pres">
      <dgm:prSet presAssocID="{E775AC44-2522-43EF-BD5F-B9FBF5969808}" presName="node" presStyleLbl="node1" presStyleIdx="1" presStyleCnt="3" custScaleX="79365" custScaleY="79366" custRadScaleRad="89284" custRadScaleInc="-1217">
        <dgm:presLayoutVars>
          <dgm:bulletEnabled val="1"/>
        </dgm:presLayoutVars>
      </dgm:prSet>
      <dgm:spPr/>
    </dgm:pt>
    <dgm:pt modelId="{36959CFF-4C2B-413E-AC10-93180B20D02C}" type="pres">
      <dgm:prSet presAssocID="{81AF1B12-8D3C-46FE-99F0-1BE6645CDCB0}" presName="parTrans" presStyleLbl="bgSibTrans2D1" presStyleIdx="2" presStyleCnt="3" custScaleX="100103" custScaleY="124896" custLinFactNeighborX="-4657" custLinFactNeighborY="7650"/>
      <dgm:spPr/>
    </dgm:pt>
    <dgm:pt modelId="{2CBB1B93-7BB7-4552-8727-32964C3085E8}" type="pres">
      <dgm:prSet presAssocID="{2F254C1F-6004-4DE1-BD57-E3B72D0543A4}" presName="node" presStyleLbl="node1" presStyleIdx="2" presStyleCnt="3" custScaleX="80982" custScaleY="101040">
        <dgm:presLayoutVars>
          <dgm:bulletEnabled val="1"/>
        </dgm:presLayoutVars>
      </dgm:prSet>
      <dgm:spPr/>
    </dgm:pt>
  </dgm:ptLst>
  <dgm:cxnLst>
    <dgm:cxn modelId="{955B0106-13E6-4887-918C-1D3E1B29BED4}" srcId="{018EC800-E0B6-42AD-A026-D8452DDA3ABC}" destId="{2F254C1F-6004-4DE1-BD57-E3B72D0543A4}" srcOrd="2" destOrd="0" parTransId="{81AF1B12-8D3C-46FE-99F0-1BE6645CDCB0}" sibTransId="{3B0F51AB-0323-4E53-8F47-6325B99D9CAD}"/>
    <dgm:cxn modelId="{974BC10C-8FCC-4C8D-AC27-5FA32109B6B3}" type="presOf" srcId="{304C2333-A720-4A1A-9B4A-15541FA8D036}" destId="{DB8915EE-0BA2-41C5-8D2C-ACFA0E84E7C6}" srcOrd="0" destOrd="0" presId="urn:microsoft.com/office/officeart/2005/8/layout/radial4"/>
    <dgm:cxn modelId="{E4AFE914-FBB1-4F80-8FC0-04B54C1046DE}" type="presOf" srcId="{92EBF07D-3921-4F43-9526-6CEE9B54E364}" destId="{69D65FCE-0E42-4FF1-A42C-87C7CBE75B80}" srcOrd="0" destOrd="0" presId="urn:microsoft.com/office/officeart/2005/8/layout/radial4"/>
    <dgm:cxn modelId="{4A44E719-D52E-4990-B0E8-BBAD72191266}" type="presOf" srcId="{95CA2A24-E7A1-4603-83FF-1D1D94ACCEEE}" destId="{A7DB9057-ABD9-44AD-99A4-F0BEEDEDBB99}" srcOrd="0" destOrd="0" presId="urn:microsoft.com/office/officeart/2005/8/layout/radial4"/>
    <dgm:cxn modelId="{525B432C-F660-4D6A-893E-9BE989DDB1C9}" srcId="{018EC800-E0B6-42AD-A026-D8452DDA3ABC}" destId="{E775AC44-2522-43EF-BD5F-B9FBF5969808}" srcOrd="1" destOrd="0" parTransId="{7DADCF3F-D628-40D5-8738-836BAE8AFE4E}" sibTransId="{E0AD8F68-B91F-4C44-AB8D-0FAD59D14C3F}"/>
    <dgm:cxn modelId="{FB63592D-A669-4702-B6C1-CB03AAC5E45A}" srcId="{304C2333-A720-4A1A-9B4A-15541FA8D036}" destId="{6980445F-15D5-4CF6-BD18-DB1303D978C5}" srcOrd="1" destOrd="0" parTransId="{3873ECC0-38F5-4B31-86D9-4660E47FF6ED}" sibTransId="{85042AD4-4EAA-4D5A-A34F-8AC9D826B8D2}"/>
    <dgm:cxn modelId="{65D64880-5AAF-4023-9E0D-393F3A378504}" type="presOf" srcId="{7DADCF3F-D628-40D5-8738-836BAE8AFE4E}" destId="{94277D6B-9418-4357-B535-EF63570084A0}" srcOrd="0" destOrd="0" presId="urn:microsoft.com/office/officeart/2005/8/layout/radial4"/>
    <dgm:cxn modelId="{03B1EF83-3A14-4DEE-8F03-87C4B6B31F16}" type="presOf" srcId="{018EC800-E0B6-42AD-A026-D8452DDA3ABC}" destId="{021F48B8-A559-4329-82EB-C5374F120629}" srcOrd="0" destOrd="0" presId="urn:microsoft.com/office/officeart/2005/8/layout/radial4"/>
    <dgm:cxn modelId="{360EDBA5-2C4C-49E0-BCD0-51300590456C}" type="presOf" srcId="{2F254C1F-6004-4DE1-BD57-E3B72D0543A4}" destId="{2CBB1B93-7BB7-4552-8727-32964C3085E8}" srcOrd="0" destOrd="0" presId="urn:microsoft.com/office/officeart/2005/8/layout/radial4"/>
    <dgm:cxn modelId="{47244FAB-E3C4-4110-9CA6-F84DE3F81D9A}" srcId="{304C2333-A720-4A1A-9B4A-15541FA8D036}" destId="{19C03887-879E-44C6-9D50-92A1D0B2E9FD}" srcOrd="2" destOrd="0" parTransId="{5D2E49E8-8272-41F5-81D8-5D905E0F0F30}" sibTransId="{C6A35047-A614-4B39-AB8E-78114C77B384}"/>
    <dgm:cxn modelId="{3F265DB6-E4BB-4311-8EF0-DC491F09EE22}" type="presOf" srcId="{81AF1B12-8D3C-46FE-99F0-1BE6645CDCB0}" destId="{36959CFF-4C2B-413E-AC10-93180B20D02C}" srcOrd="0" destOrd="0" presId="urn:microsoft.com/office/officeart/2005/8/layout/radial4"/>
    <dgm:cxn modelId="{23A277C4-1FEB-48FA-B7E0-732BDF32491F}" type="presOf" srcId="{E775AC44-2522-43EF-BD5F-B9FBF5969808}" destId="{802AAF33-CAB4-4DD3-888A-357388A09FE9}" srcOrd="0" destOrd="0" presId="urn:microsoft.com/office/officeart/2005/8/layout/radial4"/>
    <dgm:cxn modelId="{7AB2AACF-8090-4D41-A204-B6F2F3B279EE}" srcId="{304C2333-A720-4A1A-9B4A-15541FA8D036}" destId="{018EC800-E0B6-42AD-A026-D8452DDA3ABC}" srcOrd="0" destOrd="0" parTransId="{3F79AAD6-DDFE-41A0-9202-EC9EBF5CD5A9}" sibTransId="{F6D9A246-A1B9-45EC-BAC7-1D397778D40D}"/>
    <dgm:cxn modelId="{814A05F7-6DAA-43D9-ADF4-07B84FF848B5}" srcId="{018EC800-E0B6-42AD-A026-D8452DDA3ABC}" destId="{95CA2A24-E7A1-4603-83FF-1D1D94ACCEEE}" srcOrd="0" destOrd="0" parTransId="{92EBF07D-3921-4F43-9526-6CEE9B54E364}" sibTransId="{DD1AC1D1-DE1B-4A49-B85B-470381672439}"/>
    <dgm:cxn modelId="{B6B90241-E7E4-4AD7-A95A-FA4D78E4B5E6}" type="presParOf" srcId="{DB8915EE-0BA2-41C5-8D2C-ACFA0E84E7C6}" destId="{021F48B8-A559-4329-82EB-C5374F120629}" srcOrd="0" destOrd="0" presId="urn:microsoft.com/office/officeart/2005/8/layout/radial4"/>
    <dgm:cxn modelId="{844A4190-214D-42D1-80C9-84F684E43911}" type="presParOf" srcId="{DB8915EE-0BA2-41C5-8D2C-ACFA0E84E7C6}" destId="{69D65FCE-0E42-4FF1-A42C-87C7CBE75B80}" srcOrd="1" destOrd="0" presId="urn:microsoft.com/office/officeart/2005/8/layout/radial4"/>
    <dgm:cxn modelId="{DF65462B-26CA-49AE-AD8E-E7A89EC8EA15}" type="presParOf" srcId="{DB8915EE-0BA2-41C5-8D2C-ACFA0E84E7C6}" destId="{A7DB9057-ABD9-44AD-99A4-F0BEEDEDBB99}" srcOrd="2" destOrd="0" presId="urn:microsoft.com/office/officeart/2005/8/layout/radial4"/>
    <dgm:cxn modelId="{18015F63-7063-4CCB-9DAA-E8A1D3B17AF6}" type="presParOf" srcId="{DB8915EE-0BA2-41C5-8D2C-ACFA0E84E7C6}" destId="{94277D6B-9418-4357-B535-EF63570084A0}" srcOrd="3" destOrd="0" presId="urn:microsoft.com/office/officeart/2005/8/layout/radial4"/>
    <dgm:cxn modelId="{12D23B30-1167-4DF3-9B03-38D3EDB6C857}" type="presParOf" srcId="{DB8915EE-0BA2-41C5-8D2C-ACFA0E84E7C6}" destId="{802AAF33-CAB4-4DD3-888A-357388A09FE9}" srcOrd="4" destOrd="0" presId="urn:microsoft.com/office/officeart/2005/8/layout/radial4"/>
    <dgm:cxn modelId="{F1A41C2B-814F-4216-B64A-42C2232D6605}" type="presParOf" srcId="{DB8915EE-0BA2-41C5-8D2C-ACFA0E84E7C6}" destId="{36959CFF-4C2B-413E-AC10-93180B20D02C}" srcOrd="5" destOrd="0" presId="urn:microsoft.com/office/officeart/2005/8/layout/radial4"/>
    <dgm:cxn modelId="{911CF835-EB4D-4FDF-B12E-747AB87F1DDD}" type="presParOf" srcId="{DB8915EE-0BA2-41C5-8D2C-ACFA0E84E7C6}" destId="{2CBB1B93-7BB7-4552-8727-32964C3085E8}" srcOrd="6" destOrd="0" presId="urn:microsoft.com/office/officeart/2005/8/layout/radial4"/>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D54340B-BCFA-417C-8902-F8EF8CA02B12}">
      <dsp:nvSpPr>
        <dsp:cNvPr id="0" name=""/>
        <dsp:cNvSpPr/>
      </dsp:nvSpPr>
      <dsp:spPr>
        <a:xfrm>
          <a:off x="2633471" y="1988"/>
          <a:ext cx="2962656" cy="869612"/>
        </a:xfrm>
        <a:prstGeom prst="round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7150" tIns="28575" rIns="57150" bIns="28575" numCol="1" spcCol="1270" anchor="ctr" anchorCtr="0">
          <a:noAutofit/>
        </a:bodyPr>
        <a:lstStyle/>
        <a:p>
          <a:pPr marL="0" lvl="0" indent="0" algn="ctr" defTabSz="666750">
            <a:lnSpc>
              <a:spcPct val="90000"/>
            </a:lnSpc>
            <a:spcBef>
              <a:spcPct val="0"/>
            </a:spcBef>
            <a:spcAft>
              <a:spcPct val="35000"/>
            </a:spcAft>
            <a:buNone/>
          </a:pPr>
          <a:r>
            <a:rPr lang="nl-BE" sz="1500" kern="1200"/>
            <a:t>Instappen op basis van leeftijd mogelijk  </a:t>
          </a:r>
        </a:p>
      </dsp:txBody>
      <dsp:txXfrm>
        <a:off x="2675922" y="44439"/>
        <a:ext cx="2877754" cy="784710"/>
      </dsp:txXfrm>
    </dsp:sp>
    <dsp:sp modelId="{7876244E-2165-4F7D-B945-EBB19ACF270A}">
      <dsp:nvSpPr>
        <dsp:cNvPr id="0" name=""/>
        <dsp:cNvSpPr/>
      </dsp:nvSpPr>
      <dsp:spPr>
        <a:xfrm>
          <a:off x="2633471" y="915082"/>
          <a:ext cx="2962656" cy="869612"/>
        </a:xfrm>
        <a:prstGeom prst="round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7150" tIns="28575" rIns="57150" bIns="28575" numCol="1" spcCol="1270" anchor="ctr" anchorCtr="0">
          <a:noAutofit/>
        </a:bodyPr>
        <a:lstStyle/>
        <a:p>
          <a:pPr marL="0" lvl="0" indent="0" algn="ctr" defTabSz="666750">
            <a:lnSpc>
              <a:spcPct val="90000"/>
            </a:lnSpc>
            <a:spcBef>
              <a:spcPct val="0"/>
            </a:spcBef>
            <a:spcAft>
              <a:spcPct val="35000"/>
            </a:spcAft>
            <a:buNone/>
          </a:pPr>
          <a:r>
            <a:rPr lang="nl-BE" sz="1500" kern="1200"/>
            <a:t>Herhalen van basisleerstof</a:t>
          </a:r>
        </a:p>
      </dsp:txBody>
      <dsp:txXfrm>
        <a:off x="2675922" y="957533"/>
        <a:ext cx="2877754" cy="784710"/>
      </dsp:txXfrm>
    </dsp:sp>
    <dsp:sp modelId="{9543FB00-63CD-4240-B6B0-02E53EDE2B34}">
      <dsp:nvSpPr>
        <dsp:cNvPr id="0" name=""/>
        <dsp:cNvSpPr/>
      </dsp:nvSpPr>
      <dsp:spPr>
        <a:xfrm>
          <a:off x="2633471" y="1828175"/>
          <a:ext cx="2962656" cy="869612"/>
        </a:xfrm>
        <a:prstGeom prst="round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7150" tIns="28575" rIns="57150" bIns="28575" numCol="1" spcCol="1270" anchor="ctr" anchorCtr="0">
          <a:noAutofit/>
        </a:bodyPr>
        <a:lstStyle/>
        <a:p>
          <a:pPr marL="0" lvl="0" indent="0" algn="ctr" defTabSz="666750">
            <a:lnSpc>
              <a:spcPct val="90000"/>
            </a:lnSpc>
            <a:spcBef>
              <a:spcPct val="0"/>
            </a:spcBef>
            <a:spcAft>
              <a:spcPct val="35000"/>
            </a:spcAft>
            <a:buNone/>
          </a:pPr>
          <a:r>
            <a:rPr lang="nl-BE" sz="1500" kern="1200"/>
            <a:t>Kleinere klasgroepen</a:t>
          </a:r>
        </a:p>
      </dsp:txBody>
      <dsp:txXfrm>
        <a:off x="2675922" y="1870626"/>
        <a:ext cx="2877754" cy="784710"/>
      </dsp:txXfrm>
    </dsp:sp>
    <dsp:sp modelId="{D0906479-F392-4592-99B1-81332544A45B}">
      <dsp:nvSpPr>
        <dsp:cNvPr id="0" name=""/>
        <dsp:cNvSpPr/>
      </dsp:nvSpPr>
      <dsp:spPr>
        <a:xfrm>
          <a:off x="2633471" y="2741268"/>
          <a:ext cx="2962656" cy="869612"/>
        </a:xfrm>
        <a:prstGeom prst="round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7150" tIns="28575" rIns="57150" bIns="28575" numCol="1" spcCol="1270" anchor="ctr" anchorCtr="0">
          <a:noAutofit/>
        </a:bodyPr>
        <a:lstStyle/>
        <a:p>
          <a:pPr marL="0" lvl="0" indent="0" algn="ctr" defTabSz="666750">
            <a:lnSpc>
              <a:spcPct val="90000"/>
            </a:lnSpc>
            <a:spcBef>
              <a:spcPct val="0"/>
            </a:spcBef>
            <a:spcAft>
              <a:spcPct val="35000"/>
            </a:spcAft>
            <a:buNone/>
          </a:pPr>
          <a:r>
            <a:rPr lang="nl-BE" sz="1500" kern="1200"/>
            <a:t>Al doende leren</a:t>
          </a:r>
        </a:p>
      </dsp:txBody>
      <dsp:txXfrm>
        <a:off x="2675922" y="2783719"/>
        <a:ext cx="2877754" cy="784710"/>
      </dsp:txXfrm>
    </dsp:sp>
    <dsp:sp modelId="{6C0A6A01-CE5A-4A9E-8242-60DB7573339A}">
      <dsp:nvSpPr>
        <dsp:cNvPr id="0" name=""/>
        <dsp:cNvSpPr/>
      </dsp:nvSpPr>
      <dsp:spPr>
        <a:xfrm>
          <a:off x="2633471" y="3654361"/>
          <a:ext cx="2962656" cy="869612"/>
        </a:xfrm>
        <a:prstGeom prst="round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7150" tIns="28575" rIns="57150" bIns="28575" numCol="1" spcCol="1270" anchor="ctr" anchorCtr="0">
          <a:noAutofit/>
        </a:bodyPr>
        <a:lstStyle/>
        <a:p>
          <a:pPr marL="0" lvl="0" indent="0" algn="ctr" defTabSz="666750">
            <a:lnSpc>
              <a:spcPct val="90000"/>
            </a:lnSpc>
            <a:spcBef>
              <a:spcPct val="0"/>
            </a:spcBef>
            <a:spcAft>
              <a:spcPct val="35000"/>
            </a:spcAft>
            <a:buNone/>
          </a:pPr>
          <a:r>
            <a:rPr lang="nl-BE" sz="1500" kern="1200"/>
            <a:t>Behalen van getuigschrift basisonderwijs </a:t>
          </a:r>
        </a:p>
        <a:p>
          <a:pPr marL="0" lvl="0" indent="0" algn="ctr" defTabSz="666750">
            <a:lnSpc>
              <a:spcPct val="90000"/>
            </a:lnSpc>
            <a:spcBef>
              <a:spcPct val="0"/>
            </a:spcBef>
            <a:spcAft>
              <a:spcPct val="35000"/>
            </a:spcAft>
            <a:buNone/>
          </a:pPr>
          <a:r>
            <a:rPr lang="nl-BE" sz="1500" kern="1200"/>
            <a:t>indien geslaagd in 1B</a:t>
          </a:r>
        </a:p>
      </dsp:txBody>
      <dsp:txXfrm>
        <a:off x="2675922" y="3696812"/>
        <a:ext cx="2877754" cy="78471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EBD18EE-748C-475F-87EB-A1654464C150}">
      <dsp:nvSpPr>
        <dsp:cNvPr id="0" name=""/>
        <dsp:cNvSpPr/>
      </dsp:nvSpPr>
      <dsp:spPr>
        <a:xfrm>
          <a:off x="32859" y="275910"/>
          <a:ext cx="2036065" cy="831289"/>
        </a:xfrm>
        <a:prstGeom prst="roundRect">
          <a:avLst>
            <a:gd name="adj" fmla="val 10000"/>
          </a:avLst>
        </a:prstGeom>
        <a:solidFill>
          <a:srgbClr val="70AD47">
            <a:alpha val="90000"/>
            <a:hueOff val="0"/>
            <a:satOff val="0"/>
            <a:lumOff val="0"/>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nl-BE" sz="2000" b="1" kern="1200" dirty="0">
              <a:solidFill>
                <a:sysClr val="window" lastClr="FFFFFF"/>
              </a:solidFill>
              <a:latin typeface="Calibri" panose="020F0502020204030204"/>
              <a:ea typeface="+mn-ea"/>
              <a:cs typeface="+mn-cs"/>
            </a:rPr>
            <a:t>A-attest</a:t>
          </a:r>
        </a:p>
      </dsp:txBody>
      <dsp:txXfrm>
        <a:off x="57207" y="300258"/>
        <a:ext cx="1987369" cy="782593"/>
      </dsp:txXfrm>
    </dsp:sp>
    <dsp:sp modelId="{5781230F-AB56-43D2-96CD-D6C036EF2A3A}">
      <dsp:nvSpPr>
        <dsp:cNvPr id="0" name=""/>
        <dsp:cNvSpPr/>
      </dsp:nvSpPr>
      <dsp:spPr>
        <a:xfrm rot="5493550">
          <a:off x="953380" y="1226099"/>
          <a:ext cx="163498" cy="89077"/>
        </a:xfrm>
        <a:prstGeom prst="rightArrow">
          <a:avLst>
            <a:gd name="adj1" fmla="val 66700"/>
            <a:gd name="adj2" fmla="val 50000"/>
          </a:avLst>
        </a:prstGeom>
        <a:solidFill>
          <a:srgbClr val="70AD47">
            <a:shade val="90000"/>
            <a:hueOff val="0"/>
            <a:satOff val="0"/>
            <a:lumOff val="0"/>
            <a:alphaOff val="0"/>
          </a:srgbClr>
        </a:solidFill>
        <a:ln>
          <a:noFill/>
        </a:ln>
        <a:effectLst/>
      </dsp:spPr>
      <dsp:style>
        <a:lnRef idx="0">
          <a:scrgbClr r="0" g="0" b="0"/>
        </a:lnRef>
        <a:fillRef idx="1">
          <a:scrgbClr r="0" g="0" b="0"/>
        </a:fillRef>
        <a:effectRef idx="0">
          <a:scrgbClr r="0" g="0" b="0"/>
        </a:effectRef>
        <a:fontRef idx="minor">
          <a:schemeClr val="lt1"/>
        </a:fontRef>
      </dsp:style>
    </dsp:sp>
    <dsp:sp modelId="{5E234402-7941-4B8D-8B38-6DD9D9FB6908}">
      <dsp:nvSpPr>
        <dsp:cNvPr id="0" name=""/>
        <dsp:cNvSpPr/>
      </dsp:nvSpPr>
      <dsp:spPr>
        <a:xfrm>
          <a:off x="0" y="1434076"/>
          <a:ext cx="2036065" cy="929418"/>
        </a:xfrm>
        <a:prstGeom prst="roundRect">
          <a:avLst>
            <a:gd name="adj" fmla="val 10000"/>
          </a:avLst>
        </a:prstGeom>
        <a:solidFill>
          <a:srgbClr val="70AD47">
            <a:alpha val="90000"/>
            <a:tint val="40000"/>
            <a:hueOff val="0"/>
            <a:satOff val="0"/>
            <a:lumOff val="0"/>
            <a:alphaOff val="0"/>
          </a:srgbClr>
        </a:solidFill>
        <a:ln w="12700" cap="flat" cmpd="sng" algn="ctr">
          <a:solidFill>
            <a:srgbClr val="70AD47">
              <a:alpha val="90000"/>
              <a:tint val="40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nl-NL" sz="2000" kern="1200" dirty="0">
              <a:solidFill>
                <a:sysClr val="windowText" lastClr="000000">
                  <a:hueOff val="0"/>
                  <a:satOff val="0"/>
                  <a:lumOff val="0"/>
                  <a:alphaOff val="0"/>
                </a:sysClr>
              </a:solidFill>
              <a:latin typeface="Calibri" panose="020F0502020204030204"/>
              <a:ea typeface="+mn-ea"/>
              <a:cs typeface="+mn-cs"/>
            </a:rPr>
            <a:t>3</a:t>
          </a:r>
          <a:r>
            <a:rPr lang="nl-NL" sz="2000" kern="1200" baseline="30000" dirty="0">
              <a:solidFill>
                <a:sysClr val="windowText" lastClr="000000">
                  <a:hueOff val="0"/>
                  <a:satOff val="0"/>
                  <a:lumOff val="0"/>
                  <a:alphaOff val="0"/>
                </a:sysClr>
              </a:solidFill>
              <a:latin typeface="Calibri" panose="020F0502020204030204"/>
              <a:ea typeface="+mn-ea"/>
              <a:cs typeface="+mn-cs"/>
            </a:rPr>
            <a:t>e</a:t>
          </a:r>
          <a:r>
            <a:rPr lang="nl-NL" sz="2000" kern="1200" dirty="0">
              <a:solidFill>
                <a:sysClr val="windowText" lastClr="000000">
                  <a:hueOff val="0"/>
                  <a:satOff val="0"/>
                  <a:lumOff val="0"/>
                  <a:alphaOff val="0"/>
                </a:sysClr>
              </a:solidFill>
              <a:latin typeface="Calibri" panose="020F0502020204030204"/>
              <a:ea typeface="+mn-ea"/>
              <a:cs typeface="+mn-cs"/>
            </a:rPr>
            <a:t> jaar</a:t>
          </a:r>
        </a:p>
      </dsp:txBody>
      <dsp:txXfrm>
        <a:off x="27222" y="1461298"/>
        <a:ext cx="1981621" cy="874974"/>
      </dsp:txXfrm>
    </dsp:sp>
    <dsp:sp modelId="{AA2925EB-F9D2-4A79-A8D4-6C62F8E409DB}">
      <dsp:nvSpPr>
        <dsp:cNvPr id="0" name=""/>
        <dsp:cNvSpPr/>
      </dsp:nvSpPr>
      <dsp:spPr>
        <a:xfrm>
          <a:off x="2312010" y="325247"/>
          <a:ext cx="2036065" cy="821745"/>
        </a:xfrm>
        <a:prstGeom prst="roundRect">
          <a:avLst>
            <a:gd name="adj" fmla="val 10000"/>
          </a:avLst>
        </a:prstGeom>
        <a:solidFill>
          <a:srgbClr val="70AD47">
            <a:alpha val="90000"/>
            <a:hueOff val="0"/>
            <a:satOff val="0"/>
            <a:lumOff val="0"/>
            <a:alphaOff val="-20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nl-BE" sz="2000" b="1" kern="1200" dirty="0">
              <a:solidFill>
                <a:sysClr val="window" lastClr="FFFFFF"/>
              </a:solidFill>
              <a:latin typeface="Calibri" panose="020F0502020204030204"/>
              <a:ea typeface="+mn-ea"/>
              <a:cs typeface="+mn-cs"/>
            </a:rPr>
            <a:t>B-attest</a:t>
          </a:r>
        </a:p>
      </dsp:txBody>
      <dsp:txXfrm>
        <a:off x="2336078" y="349315"/>
        <a:ext cx="1987929" cy="773609"/>
      </dsp:txXfrm>
    </dsp:sp>
    <dsp:sp modelId="{89B72994-0F42-4471-963C-1316EDDC5529}">
      <dsp:nvSpPr>
        <dsp:cNvPr id="0" name=""/>
        <dsp:cNvSpPr/>
      </dsp:nvSpPr>
      <dsp:spPr>
        <a:xfrm rot="5354254">
          <a:off x="3277204" y="1222244"/>
          <a:ext cx="119801" cy="89077"/>
        </a:xfrm>
        <a:prstGeom prst="rightArrow">
          <a:avLst>
            <a:gd name="adj1" fmla="val 66700"/>
            <a:gd name="adj2" fmla="val 50000"/>
          </a:avLst>
        </a:prstGeom>
        <a:solidFill>
          <a:srgbClr val="70AD47">
            <a:shade val="90000"/>
            <a:hueOff val="189935"/>
            <a:satOff val="-7587"/>
            <a:lumOff val="17596"/>
            <a:alphaOff val="0"/>
          </a:srgbClr>
        </a:solidFill>
        <a:ln>
          <a:noFill/>
        </a:ln>
        <a:effectLst/>
      </dsp:spPr>
      <dsp:style>
        <a:lnRef idx="0">
          <a:scrgbClr r="0" g="0" b="0"/>
        </a:lnRef>
        <a:fillRef idx="1">
          <a:scrgbClr r="0" g="0" b="0"/>
        </a:fillRef>
        <a:effectRef idx="0">
          <a:scrgbClr r="0" g="0" b="0"/>
        </a:effectRef>
        <a:fontRef idx="minor">
          <a:schemeClr val="lt1"/>
        </a:fontRef>
      </dsp:style>
    </dsp:sp>
    <dsp:sp modelId="{BFCF056C-894D-4A1B-935D-CF20A18E2399}">
      <dsp:nvSpPr>
        <dsp:cNvPr id="0" name=""/>
        <dsp:cNvSpPr/>
      </dsp:nvSpPr>
      <dsp:spPr>
        <a:xfrm>
          <a:off x="2326914" y="1386574"/>
          <a:ext cx="2036065" cy="938962"/>
        </a:xfrm>
        <a:prstGeom prst="roundRect">
          <a:avLst>
            <a:gd name="adj" fmla="val 10000"/>
          </a:avLst>
        </a:prstGeom>
        <a:solidFill>
          <a:srgbClr val="70AD47">
            <a:alpha val="90000"/>
            <a:tint val="40000"/>
            <a:hueOff val="0"/>
            <a:satOff val="0"/>
            <a:lumOff val="0"/>
            <a:alphaOff val="0"/>
          </a:srgbClr>
        </a:solidFill>
        <a:ln w="12700" cap="flat" cmpd="sng" algn="ctr">
          <a:solidFill>
            <a:srgbClr val="70AD47">
              <a:alpha val="90000"/>
              <a:tint val="40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nl-BE" sz="1800" kern="1200" dirty="0">
              <a:solidFill>
                <a:sysClr val="windowText" lastClr="000000">
                  <a:hueOff val="0"/>
                  <a:satOff val="0"/>
                  <a:lumOff val="0"/>
                  <a:alphaOff val="0"/>
                </a:sysClr>
              </a:solidFill>
              <a:latin typeface="Calibri" panose="020F0502020204030204"/>
              <a:ea typeface="+mn-ea"/>
              <a:cs typeface="+mn-cs"/>
            </a:rPr>
            <a:t>3</a:t>
          </a:r>
          <a:r>
            <a:rPr lang="nl-BE" sz="1800" kern="1200" baseline="30000" dirty="0">
              <a:solidFill>
                <a:sysClr val="windowText" lastClr="000000">
                  <a:hueOff val="0"/>
                  <a:satOff val="0"/>
                  <a:lumOff val="0"/>
                  <a:alphaOff val="0"/>
                </a:sysClr>
              </a:solidFill>
              <a:latin typeface="Calibri" panose="020F0502020204030204"/>
              <a:ea typeface="+mn-ea"/>
              <a:cs typeface="+mn-cs"/>
            </a:rPr>
            <a:t>e</a:t>
          </a:r>
          <a:r>
            <a:rPr lang="nl-BE" sz="1800" kern="1200" dirty="0">
              <a:solidFill>
                <a:sysClr val="windowText" lastClr="000000">
                  <a:hueOff val="0"/>
                  <a:satOff val="0"/>
                  <a:lumOff val="0"/>
                  <a:alphaOff val="0"/>
                </a:sysClr>
              </a:solidFill>
              <a:latin typeface="Calibri" panose="020F0502020204030204"/>
              <a:ea typeface="+mn-ea"/>
              <a:cs typeface="+mn-cs"/>
            </a:rPr>
            <a:t> jaar, </a:t>
          </a:r>
          <a:br>
            <a:rPr lang="nl-BE" sz="1800" kern="1200" dirty="0">
              <a:solidFill>
                <a:sysClr val="windowText" lastClr="000000">
                  <a:hueOff val="0"/>
                  <a:satOff val="0"/>
                  <a:lumOff val="0"/>
                  <a:alphaOff val="0"/>
                </a:sysClr>
              </a:solidFill>
              <a:latin typeface="Calibri" panose="020F0502020204030204"/>
              <a:ea typeface="+mn-ea"/>
              <a:cs typeface="+mn-cs"/>
            </a:rPr>
          </a:br>
          <a:r>
            <a:rPr lang="nl-BE" sz="1800" kern="1200" dirty="0">
              <a:solidFill>
                <a:sysClr val="windowText" lastClr="000000">
                  <a:hueOff val="0"/>
                  <a:satOff val="0"/>
                  <a:lumOff val="0"/>
                  <a:alphaOff val="0"/>
                </a:sysClr>
              </a:solidFill>
              <a:latin typeface="Calibri" panose="020F0502020204030204"/>
              <a:ea typeface="+mn-ea"/>
              <a:cs typeface="+mn-cs"/>
            </a:rPr>
            <a:t>maar niet naar…</a:t>
          </a:r>
        </a:p>
      </dsp:txBody>
      <dsp:txXfrm>
        <a:off x="2354415" y="1414075"/>
        <a:ext cx="1981063" cy="883960"/>
      </dsp:txXfrm>
    </dsp:sp>
    <dsp:sp modelId="{D4DF9BD1-8485-4260-8FC2-B755357A86DA}">
      <dsp:nvSpPr>
        <dsp:cNvPr id="0" name=""/>
        <dsp:cNvSpPr/>
      </dsp:nvSpPr>
      <dsp:spPr>
        <a:xfrm>
          <a:off x="4623291" y="282024"/>
          <a:ext cx="2036065" cy="845450"/>
        </a:xfrm>
        <a:prstGeom prst="roundRect">
          <a:avLst>
            <a:gd name="adj" fmla="val 10000"/>
          </a:avLst>
        </a:prstGeom>
        <a:solidFill>
          <a:srgbClr val="70AD47">
            <a:alpha val="90000"/>
            <a:hueOff val="0"/>
            <a:satOff val="0"/>
            <a:lumOff val="0"/>
            <a:alphaOff val="-40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nl-BE" sz="2000" b="1" kern="1200" dirty="0">
              <a:solidFill>
                <a:sysClr val="window" lastClr="FFFFFF"/>
              </a:solidFill>
              <a:latin typeface="Calibri" panose="020F0502020204030204"/>
              <a:ea typeface="+mn-ea"/>
              <a:cs typeface="+mn-cs"/>
            </a:rPr>
            <a:t>C-attest</a:t>
          </a:r>
        </a:p>
      </dsp:txBody>
      <dsp:txXfrm>
        <a:off x="4648053" y="306786"/>
        <a:ext cx="1986541" cy="795926"/>
      </dsp:txXfrm>
    </dsp:sp>
    <dsp:sp modelId="{04159658-1C7D-4EB2-BF46-C89EC5D67EB2}">
      <dsp:nvSpPr>
        <dsp:cNvPr id="0" name=""/>
        <dsp:cNvSpPr/>
      </dsp:nvSpPr>
      <dsp:spPr>
        <a:xfrm rot="5519195">
          <a:off x="5537202" y="1250152"/>
          <a:ext cx="167316" cy="89077"/>
        </a:xfrm>
        <a:prstGeom prst="rightArrow">
          <a:avLst>
            <a:gd name="adj1" fmla="val 66700"/>
            <a:gd name="adj2" fmla="val 50000"/>
          </a:avLst>
        </a:prstGeom>
        <a:solidFill>
          <a:srgbClr val="70AD47">
            <a:shade val="90000"/>
            <a:hueOff val="379870"/>
            <a:satOff val="-15173"/>
            <a:lumOff val="35191"/>
            <a:alphaOff val="0"/>
          </a:srgbClr>
        </a:solidFill>
        <a:ln>
          <a:noFill/>
        </a:ln>
        <a:effectLst/>
      </dsp:spPr>
      <dsp:style>
        <a:lnRef idx="0">
          <a:scrgbClr r="0" g="0" b="0"/>
        </a:lnRef>
        <a:fillRef idx="1">
          <a:scrgbClr r="0" g="0" b="0"/>
        </a:fillRef>
        <a:effectRef idx="0">
          <a:scrgbClr r="0" g="0" b="0"/>
        </a:effectRef>
        <a:fontRef idx="minor">
          <a:schemeClr val="lt1"/>
        </a:fontRef>
      </dsp:style>
    </dsp:sp>
    <dsp:sp modelId="{1D721038-DFD5-449F-A484-6F8B0EBFD872}">
      <dsp:nvSpPr>
        <dsp:cNvPr id="0" name=""/>
        <dsp:cNvSpPr/>
      </dsp:nvSpPr>
      <dsp:spPr>
        <a:xfrm>
          <a:off x="4582610" y="1461907"/>
          <a:ext cx="2036065" cy="831305"/>
        </a:xfrm>
        <a:prstGeom prst="roundRect">
          <a:avLst>
            <a:gd name="adj" fmla="val 10000"/>
          </a:avLst>
        </a:prstGeom>
        <a:solidFill>
          <a:srgbClr val="70AD47">
            <a:alpha val="90000"/>
            <a:tint val="40000"/>
            <a:hueOff val="0"/>
            <a:satOff val="0"/>
            <a:lumOff val="0"/>
            <a:alphaOff val="0"/>
          </a:srgbClr>
        </a:solidFill>
        <a:ln w="12700" cap="flat" cmpd="sng" algn="ctr">
          <a:solidFill>
            <a:srgbClr val="70AD47">
              <a:alpha val="90000"/>
              <a:tint val="40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nl-NL" sz="2000" kern="1200" dirty="0">
              <a:solidFill>
                <a:sysClr val="windowText" lastClr="000000">
                  <a:hueOff val="0"/>
                  <a:satOff val="0"/>
                  <a:lumOff val="0"/>
                  <a:alphaOff val="0"/>
                </a:sysClr>
              </a:solidFill>
              <a:latin typeface="Calibri" panose="020F0502020204030204"/>
              <a:ea typeface="+mn-ea"/>
              <a:cs typeface="+mn-cs"/>
            </a:rPr>
            <a:t>overzitten</a:t>
          </a:r>
        </a:p>
      </dsp:txBody>
      <dsp:txXfrm>
        <a:off x="4606958" y="1486255"/>
        <a:ext cx="1987369" cy="78260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EBD18EE-748C-475F-87EB-A1654464C150}">
      <dsp:nvSpPr>
        <dsp:cNvPr id="0" name=""/>
        <dsp:cNvSpPr/>
      </dsp:nvSpPr>
      <dsp:spPr>
        <a:xfrm>
          <a:off x="34104" y="435244"/>
          <a:ext cx="2005701" cy="818892"/>
        </a:xfrm>
        <a:prstGeom prst="roundRect">
          <a:avLst>
            <a:gd name="adj" fmla="val 10000"/>
          </a:avLst>
        </a:prstGeom>
        <a:solidFill>
          <a:srgbClr val="70AD47">
            <a:alpha val="90000"/>
            <a:hueOff val="0"/>
            <a:satOff val="0"/>
            <a:lumOff val="0"/>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nl-BE" sz="2000" b="1" kern="1200" dirty="0">
              <a:solidFill>
                <a:sysClr val="window" lastClr="FFFFFF"/>
              </a:solidFill>
              <a:latin typeface="Calibri" panose="020F0502020204030204"/>
              <a:ea typeface="+mn-ea"/>
              <a:cs typeface="+mn-cs"/>
            </a:rPr>
            <a:t>A-attest</a:t>
          </a:r>
        </a:p>
      </dsp:txBody>
      <dsp:txXfrm>
        <a:off x="58089" y="459229"/>
        <a:ext cx="1957731" cy="770922"/>
      </dsp:txXfrm>
    </dsp:sp>
    <dsp:sp modelId="{5781230F-AB56-43D2-96CD-D6C036EF2A3A}">
      <dsp:nvSpPr>
        <dsp:cNvPr id="0" name=""/>
        <dsp:cNvSpPr/>
      </dsp:nvSpPr>
      <dsp:spPr>
        <a:xfrm rot="5498559">
          <a:off x="940062" y="1371264"/>
          <a:ext cx="161067" cy="87749"/>
        </a:xfrm>
        <a:prstGeom prst="rightArrow">
          <a:avLst>
            <a:gd name="adj1" fmla="val 66700"/>
            <a:gd name="adj2" fmla="val 50000"/>
          </a:avLst>
        </a:prstGeom>
        <a:solidFill>
          <a:srgbClr val="70AD47">
            <a:shade val="90000"/>
            <a:hueOff val="0"/>
            <a:satOff val="0"/>
            <a:lumOff val="0"/>
            <a:alphaOff val="0"/>
          </a:srgbClr>
        </a:solidFill>
        <a:ln>
          <a:noFill/>
        </a:ln>
        <a:effectLst/>
      </dsp:spPr>
      <dsp:style>
        <a:lnRef idx="0">
          <a:scrgbClr r="0" g="0" b="0"/>
        </a:lnRef>
        <a:fillRef idx="1">
          <a:scrgbClr r="0" g="0" b="0"/>
        </a:fillRef>
        <a:effectRef idx="0">
          <a:scrgbClr r="0" g="0" b="0"/>
        </a:effectRef>
        <a:fontRef idx="minor">
          <a:schemeClr val="lt1"/>
        </a:fontRef>
      </dsp:style>
    </dsp:sp>
    <dsp:sp modelId="{5E234402-7941-4B8D-8B38-6DD9D9FB6908}">
      <dsp:nvSpPr>
        <dsp:cNvPr id="0" name=""/>
        <dsp:cNvSpPr/>
      </dsp:nvSpPr>
      <dsp:spPr>
        <a:xfrm>
          <a:off x="0" y="1576139"/>
          <a:ext cx="2005701" cy="915557"/>
        </a:xfrm>
        <a:prstGeom prst="roundRect">
          <a:avLst>
            <a:gd name="adj" fmla="val 10000"/>
          </a:avLst>
        </a:prstGeom>
        <a:solidFill>
          <a:srgbClr val="70AD47">
            <a:alpha val="90000"/>
            <a:tint val="40000"/>
            <a:hueOff val="0"/>
            <a:satOff val="0"/>
            <a:lumOff val="0"/>
            <a:alphaOff val="0"/>
          </a:srgbClr>
        </a:solidFill>
        <a:ln w="12700" cap="flat" cmpd="sng" algn="ctr">
          <a:solidFill>
            <a:srgbClr val="70AD47">
              <a:alpha val="90000"/>
              <a:tint val="40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nl-NL" sz="1800" kern="1200" dirty="0">
              <a:solidFill>
                <a:sysClr val="windowText" lastClr="000000">
                  <a:hueOff val="0"/>
                  <a:satOff val="0"/>
                  <a:lumOff val="0"/>
                  <a:alphaOff val="0"/>
                </a:sysClr>
              </a:solidFill>
              <a:latin typeface="Calibri" panose="020F0502020204030204"/>
              <a:ea typeface="+mn-ea"/>
              <a:cs typeface="+mn-cs"/>
            </a:rPr>
            <a:t>3</a:t>
          </a:r>
          <a:r>
            <a:rPr lang="nl-NL" sz="1800" kern="1200" baseline="30000" dirty="0">
              <a:solidFill>
                <a:sysClr val="windowText" lastClr="000000">
                  <a:hueOff val="0"/>
                  <a:satOff val="0"/>
                  <a:lumOff val="0"/>
                  <a:alphaOff val="0"/>
                </a:sysClr>
              </a:solidFill>
              <a:latin typeface="Calibri" panose="020F0502020204030204"/>
              <a:ea typeface="+mn-ea"/>
              <a:cs typeface="+mn-cs"/>
            </a:rPr>
            <a:t>e</a:t>
          </a:r>
          <a:r>
            <a:rPr lang="nl-NL" sz="1800" kern="1200" dirty="0">
              <a:solidFill>
                <a:sysClr val="windowText" lastClr="000000">
                  <a:hueOff val="0"/>
                  <a:satOff val="0"/>
                  <a:lumOff val="0"/>
                  <a:alphaOff val="0"/>
                </a:sysClr>
              </a:solidFill>
              <a:latin typeface="Calibri" panose="020F0502020204030204"/>
              <a:ea typeface="+mn-ea"/>
              <a:cs typeface="+mn-cs"/>
            </a:rPr>
            <a:t> jaar</a:t>
          </a:r>
        </a:p>
      </dsp:txBody>
      <dsp:txXfrm>
        <a:off x="26816" y="1602955"/>
        <a:ext cx="1952069" cy="861925"/>
      </dsp:txXfrm>
    </dsp:sp>
    <dsp:sp modelId="{AA2925EB-F9D2-4A79-A8D4-6C62F8E409DB}">
      <dsp:nvSpPr>
        <dsp:cNvPr id="0" name=""/>
        <dsp:cNvSpPr/>
      </dsp:nvSpPr>
      <dsp:spPr>
        <a:xfrm>
          <a:off x="2289576" y="449563"/>
          <a:ext cx="2005701" cy="809491"/>
        </a:xfrm>
        <a:prstGeom prst="roundRect">
          <a:avLst>
            <a:gd name="adj" fmla="val 10000"/>
          </a:avLst>
        </a:prstGeom>
        <a:solidFill>
          <a:srgbClr val="70AD47">
            <a:alpha val="90000"/>
            <a:hueOff val="0"/>
            <a:satOff val="0"/>
            <a:lumOff val="0"/>
            <a:alphaOff val="-20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nl-BE" sz="2000" b="1" kern="1200" dirty="0">
              <a:solidFill>
                <a:sysClr val="window" lastClr="FFFFFF"/>
              </a:solidFill>
              <a:latin typeface="Calibri" panose="020F0502020204030204"/>
              <a:ea typeface="+mn-ea"/>
              <a:cs typeface="+mn-cs"/>
            </a:rPr>
            <a:t>B-attest</a:t>
          </a:r>
        </a:p>
      </dsp:txBody>
      <dsp:txXfrm>
        <a:off x="2313285" y="473272"/>
        <a:ext cx="1958283" cy="762073"/>
      </dsp:txXfrm>
    </dsp:sp>
    <dsp:sp modelId="{89B72994-0F42-4471-963C-1316EDDC5529}">
      <dsp:nvSpPr>
        <dsp:cNvPr id="0" name=""/>
        <dsp:cNvSpPr/>
      </dsp:nvSpPr>
      <dsp:spPr>
        <a:xfrm rot="5386786">
          <a:off x="3226928" y="1350325"/>
          <a:ext cx="135146" cy="87749"/>
        </a:xfrm>
        <a:prstGeom prst="rightArrow">
          <a:avLst>
            <a:gd name="adj1" fmla="val 66700"/>
            <a:gd name="adj2" fmla="val 50000"/>
          </a:avLst>
        </a:prstGeom>
        <a:solidFill>
          <a:srgbClr val="70AD47">
            <a:shade val="90000"/>
            <a:hueOff val="189935"/>
            <a:satOff val="-7587"/>
            <a:lumOff val="17596"/>
            <a:alphaOff val="0"/>
          </a:srgbClr>
        </a:solidFill>
        <a:ln>
          <a:noFill/>
        </a:ln>
        <a:effectLst/>
      </dsp:spPr>
      <dsp:style>
        <a:lnRef idx="0">
          <a:scrgbClr r="0" g="0" b="0"/>
        </a:lnRef>
        <a:fillRef idx="1">
          <a:scrgbClr r="0" g="0" b="0"/>
        </a:fillRef>
        <a:effectRef idx="0">
          <a:scrgbClr r="0" g="0" b="0"/>
        </a:effectRef>
        <a:fontRef idx="minor">
          <a:schemeClr val="lt1"/>
        </a:fontRef>
      </dsp:style>
    </dsp:sp>
    <dsp:sp modelId="{BFCF056C-894D-4A1B-935D-CF20A18E2399}">
      <dsp:nvSpPr>
        <dsp:cNvPr id="0" name=""/>
        <dsp:cNvSpPr/>
      </dsp:nvSpPr>
      <dsp:spPr>
        <a:xfrm>
          <a:off x="2293948" y="1529346"/>
          <a:ext cx="2005701" cy="924959"/>
        </a:xfrm>
        <a:prstGeom prst="roundRect">
          <a:avLst>
            <a:gd name="adj" fmla="val 10000"/>
          </a:avLst>
        </a:prstGeom>
        <a:solidFill>
          <a:srgbClr val="70AD47">
            <a:alpha val="90000"/>
            <a:tint val="40000"/>
            <a:hueOff val="0"/>
            <a:satOff val="0"/>
            <a:lumOff val="0"/>
            <a:alphaOff val="0"/>
          </a:srgbClr>
        </a:solidFill>
        <a:ln w="12700" cap="flat" cmpd="sng" algn="ctr">
          <a:solidFill>
            <a:srgbClr val="70AD47">
              <a:alpha val="90000"/>
              <a:tint val="40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nl-BE" sz="1800" kern="1200" dirty="0">
              <a:solidFill>
                <a:sysClr val="windowText" lastClr="000000">
                  <a:hueOff val="0"/>
                  <a:satOff val="0"/>
                  <a:lumOff val="0"/>
                  <a:alphaOff val="0"/>
                </a:sysClr>
              </a:solidFill>
              <a:latin typeface="Calibri" panose="020F0502020204030204"/>
              <a:ea typeface="+mn-ea"/>
              <a:cs typeface="+mn-cs"/>
            </a:rPr>
            <a:t>3</a:t>
          </a:r>
          <a:r>
            <a:rPr lang="nl-BE" sz="1800" kern="1200" baseline="30000" dirty="0">
              <a:solidFill>
                <a:sysClr val="windowText" lastClr="000000">
                  <a:hueOff val="0"/>
                  <a:satOff val="0"/>
                  <a:lumOff val="0"/>
                  <a:alphaOff val="0"/>
                </a:sysClr>
              </a:solidFill>
              <a:latin typeface="Calibri" panose="020F0502020204030204"/>
              <a:ea typeface="+mn-ea"/>
              <a:cs typeface="+mn-cs"/>
            </a:rPr>
            <a:t>e</a:t>
          </a:r>
          <a:r>
            <a:rPr lang="nl-BE" sz="1800" kern="1200" dirty="0">
              <a:solidFill>
                <a:sysClr val="windowText" lastClr="000000">
                  <a:hueOff val="0"/>
                  <a:satOff val="0"/>
                  <a:lumOff val="0"/>
                  <a:alphaOff val="0"/>
                </a:sysClr>
              </a:solidFill>
              <a:latin typeface="Calibri" panose="020F0502020204030204"/>
              <a:ea typeface="+mn-ea"/>
              <a:cs typeface="+mn-cs"/>
            </a:rPr>
            <a:t> jaar, </a:t>
          </a:r>
          <a:br>
            <a:rPr lang="nl-BE" sz="1800" kern="1200" dirty="0">
              <a:solidFill>
                <a:sysClr val="windowText" lastClr="000000">
                  <a:hueOff val="0"/>
                  <a:satOff val="0"/>
                  <a:lumOff val="0"/>
                  <a:alphaOff val="0"/>
                </a:sysClr>
              </a:solidFill>
              <a:latin typeface="Calibri" panose="020F0502020204030204"/>
              <a:ea typeface="+mn-ea"/>
              <a:cs typeface="+mn-cs"/>
            </a:rPr>
          </a:br>
          <a:r>
            <a:rPr lang="nl-BE" sz="1800" kern="1200" dirty="0">
              <a:solidFill>
                <a:sysClr val="windowText" lastClr="000000">
                  <a:hueOff val="0"/>
                  <a:satOff val="0"/>
                  <a:lumOff val="0"/>
                  <a:alphaOff val="0"/>
                </a:sysClr>
              </a:solidFill>
              <a:latin typeface="Calibri" panose="020F0502020204030204"/>
              <a:ea typeface="+mn-ea"/>
              <a:cs typeface="+mn-cs"/>
            </a:rPr>
            <a:t>maar niet naar…</a:t>
          </a:r>
        </a:p>
      </dsp:txBody>
      <dsp:txXfrm>
        <a:off x="2321039" y="1556437"/>
        <a:ext cx="1951519" cy="870777"/>
      </dsp:txXfrm>
    </dsp:sp>
    <dsp:sp modelId="{D4DF9BD1-8485-4260-8FC2-B755357A86DA}">
      <dsp:nvSpPr>
        <dsp:cNvPr id="0" name=""/>
        <dsp:cNvSpPr/>
      </dsp:nvSpPr>
      <dsp:spPr>
        <a:xfrm>
          <a:off x="4556079" y="441267"/>
          <a:ext cx="2005701" cy="832842"/>
        </a:xfrm>
        <a:prstGeom prst="roundRect">
          <a:avLst>
            <a:gd name="adj" fmla="val 10000"/>
          </a:avLst>
        </a:prstGeom>
        <a:solidFill>
          <a:srgbClr val="70AD47">
            <a:alpha val="90000"/>
            <a:hueOff val="0"/>
            <a:satOff val="0"/>
            <a:lumOff val="0"/>
            <a:alphaOff val="-40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nl-BE" sz="2000" b="1" kern="1200" dirty="0">
              <a:solidFill>
                <a:sysClr val="window" lastClr="FFFFFF"/>
              </a:solidFill>
              <a:latin typeface="Calibri" panose="020F0502020204030204"/>
              <a:ea typeface="+mn-ea"/>
              <a:cs typeface="+mn-cs"/>
            </a:rPr>
            <a:t>C-attest</a:t>
          </a:r>
        </a:p>
      </dsp:txBody>
      <dsp:txXfrm>
        <a:off x="4580472" y="465660"/>
        <a:ext cx="1956915" cy="784056"/>
      </dsp:txXfrm>
    </dsp:sp>
    <dsp:sp modelId="{04159658-1C7D-4EB2-BF46-C89EC5D67EB2}">
      <dsp:nvSpPr>
        <dsp:cNvPr id="0" name=""/>
        <dsp:cNvSpPr/>
      </dsp:nvSpPr>
      <dsp:spPr>
        <a:xfrm rot="5519195">
          <a:off x="5456361" y="1394958"/>
          <a:ext cx="164821" cy="87749"/>
        </a:xfrm>
        <a:prstGeom prst="rightArrow">
          <a:avLst>
            <a:gd name="adj1" fmla="val 66700"/>
            <a:gd name="adj2" fmla="val 50000"/>
          </a:avLst>
        </a:prstGeom>
        <a:solidFill>
          <a:srgbClr val="70AD47">
            <a:shade val="90000"/>
            <a:hueOff val="379870"/>
            <a:satOff val="-15173"/>
            <a:lumOff val="35191"/>
            <a:alphaOff val="0"/>
          </a:srgbClr>
        </a:solidFill>
        <a:ln>
          <a:noFill/>
        </a:ln>
        <a:effectLst/>
      </dsp:spPr>
      <dsp:style>
        <a:lnRef idx="0">
          <a:scrgbClr r="0" g="0" b="0"/>
        </a:lnRef>
        <a:fillRef idx="1">
          <a:scrgbClr r="0" g="0" b="0"/>
        </a:fillRef>
        <a:effectRef idx="0">
          <a:scrgbClr r="0" g="0" b="0"/>
        </a:effectRef>
        <a:fontRef idx="minor">
          <a:schemeClr val="lt1"/>
        </a:fontRef>
      </dsp:style>
    </dsp:sp>
    <dsp:sp modelId="{1D721038-DFD5-449F-A484-6F8B0EBFD872}">
      <dsp:nvSpPr>
        <dsp:cNvPr id="0" name=""/>
        <dsp:cNvSpPr/>
      </dsp:nvSpPr>
      <dsp:spPr>
        <a:xfrm>
          <a:off x="4516005" y="1603555"/>
          <a:ext cx="2005701" cy="818908"/>
        </a:xfrm>
        <a:prstGeom prst="roundRect">
          <a:avLst>
            <a:gd name="adj" fmla="val 10000"/>
          </a:avLst>
        </a:prstGeom>
        <a:solidFill>
          <a:srgbClr val="70AD47">
            <a:alpha val="90000"/>
            <a:tint val="40000"/>
            <a:hueOff val="0"/>
            <a:satOff val="0"/>
            <a:lumOff val="0"/>
            <a:alphaOff val="0"/>
          </a:srgbClr>
        </a:solidFill>
        <a:ln w="12700" cap="flat" cmpd="sng" algn="ctr">
          <a:solidFill>
            <a:srgbClr val="70AD47">
              <a:alpha val="90000"/>
              <a:tint val="40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nl-NL" sz="2000" kern="1200" dirty="0">
              <a:solidFill>
                <a:sysClr val="windowText" lastClr="000000">
                  <a:hueOff val="0"/>
                  <a:satOff val="0"/>
                  <a:lumOff val="0"/>
                  <a:alphaOff val="0"/>
                </a:sysClr>
              </a:solidFill>
              <a:latin typeface="Calibri" panose="020F0502020204030204"/>
              <a:ea typeface="+mn-ea"/>
              <a:cs typeface="+mn-cs"/>
            </a:rPr>
            <a:t>overzitten</a:t>
          </a:r>
        </a:p>
      </dsp:txBody>
      <dsp:txXfrm>
        <a:off x="4539990" y="1627540"/>
        <a:ext cx="1957731" cy="77093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21F48B8-A559-4329-82EB-C5374F120629}">
      <dsp:nvSpPr>
        <dsp:cNvPr id="0" name=""/>
        <dsp:cNvSpPr/>
      </dsp:nvSpPr>
      <dsp:spPr>
        <a:xfrm>
          <a:off x="2679543" y="3114341"/>
          <a:ext cx="3515884" cy="3438386"/>
        </a:xfrm>
        <a:prstGeom prst="ellipse">
          <a:avLst/>
        </a:prstGeom>
        <a:solidFill>
          <a:srgbClr val="F0CB01"/>
        </a:solidFill>
        <a:ln w="10795"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nl-NL" sz="2000" b="1" kern="1200" dirty="0">
              <a:solidFill>
                <a:sysClr val="windowText" lastClr="000000"/>
              </a:solidFill>
              <a:latin typeface="Calibri" panose="020F0502020204030204"/>
              <a:ea typeface="+mn-ea"/>
              <a:cs typeface="+mn-cs"/>
            </a:rPr>
            <a:t>doel hetzelfde </a:t>
          </a:r>
        </a:p>
        <a:p>
          <a:pPr marL="0" lvl="0" indent="0" algn="ctr" defTabSz="889000">
            <a:lnSpc>
              <a:spcPct val="90000"/>
            </a:lnSpc>
            <a:spcBef>
              <a:spcPct val="0"/>
            </a:spcBef>
            <a:spcAft>
              <a:spcPct val="35000"/>
            </a:spcAft>
            <a:buNone/>
          </a:pPr>
          <a:r>
            <a:rPr lang="nl-NL" sz="2000" b="1" kern="1200" dirty="0">
              <a:solidFill>
                <a:sysClr val="windowText" lastClr="000000"/>
              </a:solidFill>
              <a:latin typeface="Calibri" panose="020F0502020204030204"/>
              <a:ea typeface="+mn-ea"/>
              <a:cs typeface="+mn-cs"/>
            </a:rPr>
            <a:t>voor alle scholen in Vlaanderen</a:t>
          </a:r>
        </a:p>
      </dsp:txBody>
      <dsp:txXfrm>
        <a:off x="3194432" y="3617881"/>
        <a:ext cx="2486106" cy="2431306"/>
      </dsp:txXfrm>
    </dsp:sp>
    <dsp:sp modelId="{69D65FCE-0E42-4FF1-A42C-87C7CBE75B80}">
      <dsp:nvSpPr>
        <dsp:cNvPr id="0" name=""/>
        <dsp:cNvSpPr/>
      </dsp:nvSpPr>
      <dsp:spPr>
        <a:xfrm rot="12988796">
          <a:off x="1268609" y="2845273"/>
          <a:ext cx="1967532" cy="790236"/>
        </a:xfrm>
        <a:prstGeom prst="leftArrow">
          <a:avLst>
            <a:gd name="adj1" fmla="val 60000"/>
            <a:gd name="adj2" fmla="val 50000"/>
          </a:avLst>
        </a:prstGeom>
        <a:solidFill>
          <a:srgbClr val="82BBB0"/>
        </a:solidFill>
        <a:ln>
          <a:noFill/>
        </a:ln>
        <a:effectLst/>
      </dsp:spPr>
      <dsp:style>
        <a:lnRef idx="0">
          <a:scrgbClr r="0" g="0" b="0"/>
        </a:lnRef>
        <a:fillRef idx="1">
          <a:scrgbClr r="0" g="0" b="0"/>
        </a:fillRef>
        <a:effectRef idx="0">
          <a:scrgbClr r="0" g="0" b="0"/>
        </a:effectRef>
        <a:fontRef idx="minor">
          <a:schemeClr val="lt1"/>
        </a:fontRef>
      </dsp:style>
    </dsp:sp>
    <dsp:sp modelId="{A7DB9057-ABD9-44AD-99A4-F0BEEDEDBB99}">
      <dsp:nvSpPr>
        <dsp:cNvPr id="0" name=""/>
        <dsp:cNvSpPr/>
      </dsp:nvSpPr>
      <dsp:spPr>
        <a:xfrm>
          <a:off x="210264" y="1638125"/>
          <a:ext cx="2301746" cy="1841397"/>
        </a:xfrm>
        <a:prstGeom prst="roundRect">
          <a:avLst>
            <a:gd name="adj" fmla="val 10000"/>
          </a:avLst>
        </a:prstGeom>
        <a:solidFill>
          <a:srgbClr val="82BBB0"/>
        </a:solidFill>
        <a:ln w="10795"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622300">
            <a:lnSpc>
              <a:spcPct val="90000"/>
            </a:lnSpc>
            <a:spcBef>
              <a:spcPct val="0"/>
            </a:spcBef>
            <a:spcAft>
              <a:spcPct val="35000"/>
            </a:spcAft>
            <a:buNone/>
          </a:pPr>
          <a:r>
            <a:rPr lang="nl-NL" sz="1400" b="1" kern="1200" dirty="0">
              <a:solidFill>
                <a:sysClr val="window" lastClr="FFFFFF"/>
              </a:solidFill>
              <a:latin typeface="Arial" panose="020B0604020202020204" pitchFamily="34" charset="0"/>
              <a:ea typeface="+mn-ea"/>
              <a:cs typeface="Arial" panose="020B0604020202020204" pitchFamily="34" charset="0"/>
            </a:rPr>
            <a:t>School bepaalt hoe ze aan doelen werkt</a:t>
          </a:r>
        </a:p>
      </dsp:txBody>
      <dsp:txXfrm>
        <a:off x="264197" y="1692058"/>
        <a:ext cx="2193880" cy="1733531"/>
      </dsp:txXfrm>
    </dsp:sp>
    <dsp:sp modelId="{94277D6B-9418-4357-B535-EF63570084A0}">
      <dsp:nvSpPr>
        <dsp:cNvPr id="0" name=""/>
        <dsp:cNvSpPr/>
      </dsp:nvSpPr>
      <dsp:spPr>
        <a:xfrm rot="16154912">
          <a:off x="3665496" y="1909664"/>
          <a:ext cx="1656990" cy="790236"/>
        </a:xfrm>
        <a:prstGeom prst="leftArrow">
          <a:avLst>
            <a:gd name="adj1" fmla="val 60000"/>
            <a:gd name="adj2" fmla="val 50000"/>
          </a:avLst>
        </a:prstGeom>
        <a:solidFill>
          <a:srgbClr val="4472C4">
            <a:hueOff val="-3676672"/>
            <a:satOff val="-5114"/>
            <a:lumOff val="-1961"/>
            <a:alphaOff val="0"/>
          </a:srgbClr>
        </a:solidFill>
        <a:ln>
          <a:noFill/>
        </a:ln>
        <a:effectLst/>
      </dsp:spPr>
      <dsp:style>
        <a:lnRef idx="0">
          <a:scrgbClr r="0" g="0" b="0"/>
        </a:lnRef>
        <a:fillRef idx="1">
          <a:scrgbClr r="0" g="0" b="0"/>
        </a:fillRef>
        <a:effectRef idx="0">
          <a:scrgbClr r="0" g="0" b="0"/>
        </a:effectRef>
        <a:fontRef idx="minor">
          <a:schemeClr val="lt1"/>
        </a:fontRef>
      </dsp:style>
    </dsp:sp>
    <dsp:sp modelId="{802AAF33-CAB4-4DD3-888A-357388A09FE9}">
      <dsp:nvSpPr>
        <dsp:cNvPr id="0" name=""/>
        <dsp:cNvSpPr/>
      </dsp:nvSpPr>
      <dsp:spPr>
        <a:xfrm>
          <a:off x="3346656" y="524966"/>
          <a:ext cx="2090569" cy="1672476"/>
        </a:xfrm>
        <a:prstGeom prst="roundRect">
          <a:avLst>
            <a:gd name="adj" fmla="val 10000"/>
          </a:avLst>
        </a:prstGeom>
        <a:solidFill>
          <a:srgbClr val="4472C4">
            <a:hueOff val="-3676672"/>
            <a:satOff val="-5114"/>
            <a:lumOff val="-1961"/>
            <a:alphaOff val="0"/>
          </a:srgbClr>
        </a:solidFill>
        <a:ln w="10795"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622300">
            <a:lnSpc>
              <a:spcPct val="90000"/>
            </a:lnSpc>
            <a:spcBef>
              <a:spcPct val="0"/>
            </a:spcBef>
            <a:spcAft>
              <a:spcPct val="35000"/>
            </a:spcAft>
            <a:buNone/>
          </a:pPr>
          <a:r>
            <a:rPr lang="nl-NL" sz="1400" b="1" kern="1200" dirty="0">
              <a:solidFill>
                <a:sysClr val="window" lastClr="FFFFFF"/>
              </a:solidFill>
              <a:latin typeface="Arial" panose="020B0604020202020204" pitchFamily="34" charset="0"/>
              <a:ea typeface="+mn-ea"/>
              <a:cs typeface="Arial" panose="020B0604020202020204" pitchFamily="34" charset="0"/>
            </a:rPr>
            <a:t>School </a:t>
          </a:r>
        </a:p>
      </dsp:txBody>
      <dsp:txXfrm>
        <a:off x="3395641" y="573951"/>
        <a:ext cx="1992599" cy="1574506"/>
      </dsp:txXfrm>
    </dsp:sp>
    <dsp:sp modelId="{36959CFF-4C2B-413E-AC10-93180B20D02C}">
      <dsp:nvSpPr>
        <dsp:cNvPr id="0" name=""/>
        <dsp:cNvSpPr/>
      </dsp:nvSpPr>
      <dsp:spPr>
        <a:xfrm rot="19408154">
          <a:off x="5645310" y="2710102"/>
          <a:ext cx="1965254" cy="986973"/>
        </a:xfrm>
        <a:prstGeom prst="leftArrow">
          <a:avLst>
            <a:gd name="adj1" fmla="val 60000"/>
            <a:gd name="adj2" fmla="val 50000"/>
          </a:avLst>
        </a:prstGeom>
        <a:solidFill>
          <a:srgbClr val="4472C4">
            <a:hueOff val="-7353344"/>
            <a:satOff val="-10228"/>
            <a:lumOff val="-3922"/>
            <a:alphaOff val="0"/>
          </a:srgbClr>
        </a:solidFill>
        <a:ln>
          <a:noFill/>
        </a:ln>
        <a:effectLst/>
      </dsp:spPr>
      <dsp:style>
        <a:lnRef idx="0">
          <a:scrgbClr r="0" g="0" b="0"/>
        </a:lnRef>
        <a:fillRef idx="1">
          <a:scrgbClr r="0" g="0" b="0"/>
        </a:fillRef>
        <a:effectRef idx="0">
          <a:scrgbClr r="0" g="0" b="0"/>
        </a:effectRef>
        <a:fontRef idx="minor">
          <a:schemeClr val="lt1"/>
        </a:fontRef>
      </dsp:style>
    </dsp:sp>
    <dsp:sp modelId="{2CBB1B93-7BB7-4552-8727-32964C3085E8}">
      <dsp:nvSpPr>
        <dsp:cNvPr id="0" name=""/>
        <dsp:cNvSpPr/>
      </dsp:nvSpPr>
      <dsp:spPr>
        <a:xfrm>
          <a:off x="6441548" y="1494218"/>
          <a:ext cx="2133163" cy="2129211"/>
        </a:xfrm>
        <a:prstGeom prst="roundRect">
          <a:avLst>
            <a:gd name="adj" fmla="val 10000"/>
          </a:avLst>
        </a:prstGeom>
        <a:solidFill>
          <a:srgbClr val="4472C4">
            <a:hueOff val="-7353344"/>
            <a:satOff val="-10228"/>
            <a:lumOff val="-3922"/>
            <a:alphaOff val="0"/>
          </a:srgbClr>
        </a:solidFill>
        <a:ln w="10795"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622300">
            <a:lnSpc>
              <a:spcPct val="90000"/>
            </a:lnSpc>
            <a:spcBef>
              <a:spcPct val="0"/>
            </a:spcBef>
            <a:spcAft>
              <a:spcPct val="35000"/>
            </a:spcAft>
            <a:buNone/>
          </a:pPr>
          <a:r>
            <a:rPr lang="nl-NL" sz="1400" b="1" kern="1200" dirty="0">
              <a:solidFill>
                <a:sysClr val="window" lastClr="FFFFFF"/>
              </a:solidFill>
              <a:latin typeface="Arial" panose="020B0604020202020204" pitchFamily="34" charset="0"/>
              <a:ea typeface="+mn-ea"/>
              <a:cs typeface="Arial" panose="020B0604020202020204" pitchFamily="34" charset="0"/>
            </a:rPr>
            <a:t>School</a:t>
          </a:r>
        </a:p>
      </dsp:txBody>
      <dsp:txXfrm>
        <a:off x="6503910" y="1556580"/>
        <a:ext cx="2008439" cy="2004487"/>
      </dsp:txXfrm>
    </dsp:sp>
  </dsp:spTree>
</dsp:drawing>
</file>

<file path=ppt/diagrams/layout1.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lProcess1">
  <dgm:title val=""/>
  <dgm:desc val=""/>
  <dgm:catLst>
    <dgm:cat type="process" pri="1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0" destId="2" srcOrd="0" destOrd="0"/>
        <dgm:cxn modelId="6" srcId="1" destId="3" srcOrd="1" destOrd="0"/>
        <dgm:cxn modelId="23" srcId="2" destId="21" srcOrd="0" destOrd="0"/>
        <dgm:cxn modelId="24" srcId="2" destId="22" srcOrd="1" destOrd="0"/>
        <dgm:cxn modelId="33" srcId="1" destId="31" srcOrd="0" destOrd="0"/>
      </dgm:cxnLst>
      <dgm:bg/>
      <dgm:whole/>
    </dgm:dataModel>
  </dgm:sampData>
  <dgm:styleData>
    <dgm:dataModel>
      <dgm:ptLst>
        <dgm:pt modelId="0" type="doc"/>
        <dgm:pt modelId="1"/>
        <dgm:pt modelId="11"/>
        <dgm:pt modelId="2"/>
        <dgm:pt modelId="22"/>
      </dgm:ptLst>
      <dgm:cxnLst>
        <dgm:cxn modelId="3" srcId="0" destId="1" srcOrd="0" destOrd="0"/>
        <dgm:cxn modelId="4" srcId="0" destId="2" srcOrd="0" destOrd="0"/>
        <dgm:cxn modelId="5" srcId="1" destId="11" srcOrd="0" destOrd="0"/>
        <dgm:cxn modelId="6" srcId="2" destId="2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vertAlign" val="mid"/>
          <dgm:param type="nodeHorzAlign" val="l"/>
          <dgm:param type="nodeVertAlign" val="t"/>
          <dgm:param type="fallback" val="2D"/>
        </dgm:alg>
      </dgm:if>
      <dgm:else name="Name3">
        <dgm:alg type="lin">
          <dgm:param type="linDir" val="fromR"/>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h" for="des" forName="header" refType="h"/>
      <dgm:constr type="w" for="des" forName="header" refType="h" refFor="des" refForName="header" op="equ" fact="4"/>
      <dgm:constr type="h" for="des" forName="child" refType="h" refFor="des" refForName="header" op="equ"/>
      <dgm:constr type="w" for="des" forName="child" refType="w" refFor="des" refForName="header" op="equ"/>
      <dgm:constr type="w" for="ch" forName="hSp" refType="w" refFor="des" refForName="header" op="equ" fact="0.14"/>
      <dgm:constr type="h" for="des" forName="parTrans" refType="h" refFor="des" refForName="header" op="equ" fact="0.35"/>
      <dgm:constr type="h" for="des" forName="sibTrans" refType="h" refFor="des" refForName="parTrans" op="equ"/>
      <dgm:constr type="primFontSz" for="des" forName="child" op="equ" val="65"/>
      <dgm:constr type="primFontSz" for="des" forName="header" op="equ" val="65"/>
    </dgm:constrLst>
    <dgm:ruleLst/>
    <dgm:forEach name="Name4" axis="ch" ptType="node">
      <dgm:layoutNode name="vertFlow">
        <dgm:choose name="Name5">
          <dgm:if name="Name6" func="var" arg="dir" op="equ" val="norm">
            <dgm:alg type="lin">
              <dgm:param type="linDir" val="fromT"/>
              <dgm:param type="nodeHorzAlign" val="ctr"/>
              <dgm:param type="nodeVertAlign" val="t"/>
              <dgm:param type="fallback" val="2D"/>
            </dgm:alg>
          </dgm:if>
          <dgm:else name="Name7">
            <dgm:alg type="lin">
              <dgm:param type="linDir" val="fromT"/>
              <dgm:param type="nodeHorzAlign" val="ctr"/>
              <dgm:param type="nodeVertAlign" val="t"/>
              <dgm:param type="fallback" val="2D"/>
            </dgm:alg>
          </dgm:else>
        </dgm:choose>
        <dgm:shape xmlns:r="http://schemas.openxmlformats.org/officeDocument/2006/relationships" r:blip="">
          <dgm:adjLst/>
        </dgm:shape>
        <dgm:presOf/>
        <dgm:constrLst/>
        <dgm:ruleLst/>
        <dgm:layoutNode name="header" styleLbl="node1">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8" axis="ch" ptType="parTrans" cnt="1">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w" refType="h"/>
              <dgm:constr type="connDist"/>
              <dgm:constr type="wArH" refType="h" fact="0.25"/>
              <dgm:constr type="hArH" refType="wArH" fact="2"/>
              <dgm:constr type="stemThick" refType="hArH" fact="0.667"/>
              <dgm:constr type="begPad" refType="connDist" fact="0.25"/>
              <dgm:constr type="endPad" refType="connDist" fact="0.25"/>
            </dgm:constrLst>
            <dgm:ruleLst/>
          </dgm:layoutNode>
        </dgm:forEach>
        <dgm:forEach name="Name9" axis="ch" ptType="node">
          <dgm:layoutNode name="child" styleLbl="alignAccFollowNode1">
            <dgm:varLst>
              <dgm:chMax val="0"/>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0" axis="followSib" ptType="sibTrans" cnt="1">
            <dgm:layoutNode name="sibTrans" styleLbl="sibTrans2D1">
              <dgm:alg type="conn">
                <dgm:param type="begPts" val="auto"/>
                <dgm:param type="endPts" val="auto"/>
              </dgm:alg>
              <dgm:shape xmlns:r="http://schemas.openxmlformats.org/officeDocument/2006/relationships" type="conn" r:blip="">
                <dgm:adjLst/>
              </dgm:shape>
              <dgm:presOf axis="self"/>
              <dgm:constrLst>
                <dgm:constr type="w" refType="h"/>
                <dgm:constr type="connDist"/>
                <dgm:constr type="wArH" refType="h" fact="0.25"/>
                <dgm:constr type="hArH" refType="wArH" fact="2"/>
                <dgm:constr type="stemThick" refType="hArH" fact="0.667"/>
                <dgm:constr type="begPad" refType="w" fact="0.25"/>
                <dgm:constr type="endPad" refType="w" fact="0.25"/>
              </dgm:constrLst>
              <dgm:ruleLst/>
            </dgm:layoutNode>
          </dgm:forEach>
        </dgm:forEach>
      </dgm:layoutNode>
      <dgm:choose name="Name11">
        <dgm:if name="Name12" axis="self" ptType="node" func="revPos" op="gte" val="2">
          <dgm:layoutNode name="hSp">
            <dgm:alg type="sp"/>
            <dgm:shape xmlns:r="http://schemas.openxmlformats.org/officeDocument/2006/relationships" r:blip="">
              <dgm:adjLst/>
            </dgm:shape>
            <dgm:presOf/>
            <dgm:constrLst/>
            <dgm:ruleLst/>
          </dgm:layoutNode>
        </dgm:if>
        <dgm:else name="Name13"/>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lProcess1">
  <dgm:title val=""/>
  <dgm:desc val=""/>
  <dgm:catLst>
    <dgm:cat type="process" pri="1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0" destId="2" srcOrd="0" destOrd="0"/>
        <dgm:cxn modelId="6" srcId="1" destId="3" srcOrd="1" destOrd="0"/>
        <dgm:cxn modelId="23" srcId="2" destId="21" srcOrd="0" destOrd="0"/>
        <dgm:cxn modelId="24" srcId="2" destId="22" srcOrd="1" destOrd="0"/>
        <dgm:cxn modelId="33" srcId="1" destId="31" srcOrd="0" destOrd="0"/>
      </dgm:cxnLst>
      <dgm:bg/>
      <dgm:whole/>
    </dgm:dataModel>
  </dgm:sampData>
  <dgm:styleData>
    <dgm:dataModel>
      <dgm:ptLst>
        <dgm:pt modelId="0" type="doc"/>
        <dgm:pt modelId="1"/>
        <dgm:pt modelId="11"/>
        <dgm:pt modelId="2"/>
        <dgm:pt modelId="22"/>
      </dgm:ptLst>
      <dgm:cxnLst>
        <dgm:cxn modelId="3" srcId="0" destId="1" srcOrd="0" destOrd="0"/>
        <dgm:cxn modelId="4" srcId="0" destId="2" srcOrd="0" destOrd="0"/>
        <dgm:cxn modelId="5" srcId="1" destId="11" srcOrd="0" destOrd="0"/>
        <dgm:cxn modelId="6" srcId="2" destId="2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vertAlign" val="mid"/>
          <dgm:param type="nodeHorzAlign" val="l"/>
          <dgm:param type="nodeVertAlign" val="t"/>
          <dgm:param type="fallback" val="2D"/>
        </dgm:alg>
      </dgm:if>
      <dgm:else name="Name3">
        <dgm:alg type="lin">
          <dgm:param type="linDir" val="fromR"/>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h" for="des" forName="header" refType="h"/>
      <dgm:constr type="w" for="des" forName="header" refType="h" refFor="des" refForName="header" op="equ" fact="4"/>
      <dgm:constr type="h" for="des" forName="child" refType="h" refFor="des" refForName="header" op="equ"/>
      <dgm:constr type="w" for="des" forName="child" refType="w" refFor="des" refForName="header" op="equ"/>
      <dgm:constr type="w" for="ch" forName="hSp" refType="w" refFor="des" refForName="header" op="equ" fact="0.14"/>
      <dgm:constr type="h" for="des" forName="parTrans" refType="h" refFor="des" refForName="header" op="equ" fact="0.35"/>
      <dgm:constr type="h" for="des" forName="sibTrans" refType="h" refFor="des" refForName="parTrans" op="equ"/>
      <dgm:constr type="primFontSz" for="des" forName="child" op="equ" val="65"/>
      <dgm:constr type="primFontSz" for="des" forName="header" op="equ" val="65"/>
    </dgm:constrLst>
    <dgm:ruleLst/>
    <dgm:forEach name="Name4" axis="ch" ptType="node">
      <dgm:layoutNode name="vertFlow">
        <dgm:choose name="Name5">
          <dgm:if name="Name6" func="var" arg="dir" op="equ" val="norm">
            <dgm:alg type="lin">
              <dgm:param type="linDir" val="fromT"/>
              <dgm:param type="nodeHorzAlign" val="ctr"/>
              <dgm:param type="nodeVertAlign" val="t"/>
              <dgm:param type="fallback" val="2D"/>
            </dgm:alg>
          </dgm:if>
          <dgm:else name="Name7">
            <dgm:alg type="lin">
              <dgm:param type="linDir" val="fromT"/>
              <dgm:param type="nodeHorzAlign" val="ctr"/>
              <dgm:param type="nodeVertAlign" val="t"/>
              <dgm:param type="fallback" val="2D"/>
            </dgm:alg>
          </dgm:else>
        </dgm:choose>
        <dgm:shape xmlns:r="http://schemas.openxmlformats.org/officeDocument/2006/relationships" r:blip="">
          <dgm:adjLst/>
        </dgm:shape>
        <dgm:presOf/>
        <dgm:constrLst/>
        <dgm:ruleLst/>
        <dgm:layoutNode name="header" styleLbl="node1">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8" axis="ch" ptType="parTrans" cnt="1">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w" refType="h"/>
              <dgm:constr type="connDist"/>
              <dgm:constr type="wArH" refType="h" fact="0.25"/>
              <dgm:constr type="hArH" refType="wArH" fact="2"/>
              <dgm:constr type="stemThick" refType="hArH" fact="0.667"/>
              <dgm:constr type="begPad" refType="connDist" fact="0.25"/>
              <dgm:constr type="endPad" refType="connDist" fact="0.25"/>
            </dgm:constrLst>
            <dgm:ruleLst/>
          </dgm:layoutNode>
        </dgm:forEach>
        <dgm:forEach name="Name9" axis="ch" ptType="node">
          <dgm:layoutNode name="child" styleLbl="alignAccFollowNode1">
            <dgm:varLst>
              <dgm:chMax val="0"/>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0" axis="followSib" ptType="sibTrans" cnt="1">
            <dgm:layoutNode name="sibTrans" styleLbl="sibTrans2D1">
              <dgm:alg type="conn">
                <dgm:param type="begPts" val="auto"/>
                <dgm:param type="endPts" val="auto"/>
              </dgm:alg>
              <dgm:shape xmlns:r="http://schemas.openxmlformats.org/officeDocument/2006/relationships" type="conn" r:blip="">
                <dgm:adjLst/>
              </dgm:shape>
              <dgm:presOf axis="self"/>
              <dgm:constrLst>
                <dgm:constr type="w" refType="h"/>
                <dgm:constr type="connDist"/>
                <dgm:constr type="wArH" refType="h" fact="0.25"/>
                <dgm:constr type="hArH" refType="wArH" fact="2"/>
                <dgm:constr type="stemThick" refType="hArH" fact="0.667"/>
                <dgm:constr type="begPad" refType="w" fact="0.25"/>
                <dgm:constr type="endPad" refType="w" fact="0.25"/>
              </dgm:constrLst>
              <dgm:ruleLst/>
            </dgm:layoutNode>
          </dgm:forEach>
        </dgm:forEach>
      </dgm:layoutNode>
      <dgm:choose name="Name11">
        <dgm:if name="Name12" axis="self" ptType="node" func="revPos" op="gte" val="2">
          <dgm:layoutNode name="hSp">
            <dgm:alg type="sp"/>
            <dgm:shape xmlns:r="http://schemas.openxmlformats.org/officeDocument/2006/relationships" r:blip="">
              <dgm:adjLst/>
            </dgm:shape>
            <dgm:presOf/>
            <dgm:constrLst/>
            <dgm:ruleLst/>
          </dgm:layoutNode>
        </dgm:if>
        <dgm:else name="Name13"/>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9394" name="Rectangle 2"/>
          <p:cNvSpPr>
            <a:spLocks noGrp="1" noChangeArrowheads="1"/>
          </p:cNvSpPr>
          <p:nvPr>
            <p:ph type="hdr" sz="quarter"/>
          </p:nvPr>
        </p:nvSpPr>
        <p:spPr bwMode="auto">
          <a:xfrm>
            <a:off x="1" y="0"/>
            <a:ext cx="2890415" cy="492518"/>
          </a:xfrm>
          <a:prstGeom prst="rect">
            <a:avLst/>
          </a:prstGeom>
          <a:noFill/>
          <a:ln w="9525">
            <a:noFill/>
            <a:miter lim="800000"/>
            <a:headEnd/>
            <a:tailEnd/>
          </a:ln>
          <a:effectLst/>
        </p:spPr>
        <p:txBody>
          <a:bodyPr vert="horz" wrap="square" lIns="91687" tIns="45843" rIns="91687" bIns="45843" numCol="1" anchor="t" anchorCtr="0" compatLnSpc="1">
            <a:prstTxWarp prst="textNoShape">
              <a:avLst/>
            </a:prstTxWarp>
          </a:bodyPr>
          <a:lstStyle>
            <a:lvl1pPr>
              <a:defRPr sz="1200">
                <a:latin typeface="Times New Roman" pitchFamily="18" charset="0"/>
              </a:defRPr>
            </a:lvl1pPr>
          </a:lstStyle>
          <a:p>
            <a:pPr>
              <a:defRPr/>
            </a:pPr>
            <a:endParaRPr lang="nl-NL"/>
          </a:p>
        </p:txBody>
      </p:sp>
      <p:sp>
        <p:nvSpPr>
          <p:cNvPr id="59395" name="Rectangle 3"/>
          <p:cNvSpPr>
            <a:spLocks noGrp="1" noChangeArrowheads="1"/>
          </p:cNvSpPr>
          <p:nvPr>
            <p:ph type="dt" sz="quarter" idx="1"/>
          </p:nvPr>
        </p:nvSpPr>
        <p:spPr bwMode="auto">
          <a:xfrm>
            <a:off x="3778673" y="0"/>
            <a:ext cx="2890415" cy="492518"/>
          </a:xfrm>
          <a:prstGeom prst="rect">
            <a:avLst/>
          </a:prstGeom>
          <a:noFill/>
          <a:ln w="9525">
            <a:noFill/>
            <a:miter lim="800000"/>
            <a:headEnd/>
            <a:tailEnd/>
          </a:ln>
          <a:effectLst/>
        </p:spPr>
        <p:txBody>
          <a:bodyPr vert="horz" wrap="square" lIns="91687" tIns="45843" rIns="91687" bIns="45843" numCol="1" anchor="t" anchorCtr="0" compatLnSpc="1">
            <a:prstTxWarp prst="textNoShape">
              <a:avLst/>
            </a:prstTxWarp>
          </a:bodyPr>
          <a:lstStyle>
            <a:lvl1pPr algn="r">
              <a:defRPr sz="1200">
                <a:latin typeface="Times New Roman" pitchFamily="18" charset="0"/>
              </a:defRPr>
            </a:lvl1pPr>
          </a:lstStyle>
          <a:p>
            <a:pPr>
              <a:defRPr/>
            </a:pPr>
            <a:endParaRPr lang="nl-NL"/>
          </a:p>
        </p:txBody>
      </p:sp>
      <p:sp>
        <p:nvSpPr>
          <p:cNvPr id="59396" name="Rectangle 4"/>
          <p:cNvSpPr>
            <a:spLocks noGrp="1" noChangeArrowheads="1"/>
          </p:cNvSpPr>
          <p:nvPr>
            <p:ph type="ftr" sz="quarter" idx="2"/>
          </p:nvPr>
        </p:nvSpPr>
        <p:spPr bwMode="auto">
          <a:xfrm>
            <a:off x="1" y="9380147"/>
            <a:ext cx="2890415" cy="492517"/>
          </a:xfrm>
          <a:prstGeom prst="rect">
            <a:avLst/>
          </a:prstGeom>
          <a:noFill/>
          <a:ln w="9525">
            <a:noFill/>
            <a:miter lim="800000"/>
            <a:headEnd/>
            <a:tailEnd/>
          </a:ln>
          <a:effectLst/>
        </p:spPr>
        <p:txBody>
          <a:bodyPr vert="horz" wrap="square" lIns="91687" tIns="45843" rIns="91687" bIns="45843" numCol="1" anchor="b" anchorCtr="0" compatLnSpc="1">
            <a:prstTxWarp prst="textNoShape">
              <a:avLst/>
            </a:prstTxWarp>
          </a:bodyPr>
          <a:lstStyle>
            <a:lvl1pPr>
              <a:defRPr sz="1200">
                <a:latin typeface="Times New Roman" pitchFamily="18" charset="0"/>
              </a:defRPr>
            </a:lvl1pPr>
          </a:lstStyle>
          <a:p>
            <a:pPr>
              <a:defRPr/>
            </a:pPr>
            <a:endParaRPr lang="nl-NL"/>
          </a:p>
        </p:txBody>
      </p:sp>
      <p:sp>
        <p:nvSpPr>
          <p:cNvPr id="59397" name="Rectangle 5"/>
          <p:cNvSpPr>
            <a:spLocks noGrp="1" noChangeArrowheads="1"/>
          </p:cNvSpPr>
          <p:nvPr>
            <p:ph type="sldNum" sz="quarter" idx="3"/>
          </p:nvPr>
        </p:nvSpPr>
        <p:spPr bwMode="auto">
          <a:xfrm>
            <a:off x="3778673" y="9380147"/>
            <a:ext cx="2890415" cy="492517"/>
          </a:xfrm>
          <a:prstGeom prst="rect">
            <a:avLst/>
          </a:prstGeom>
          <a:noFill/>
          <a:ln w="9525">
            <a:noFill/>
            <a:miter lim="800000"/>
            <a:headEnd/>
            <a:tailEnd/>
          </a:ln>
          <a:effectLst/>
        </p:spPr>
        <p:txBody>
          <a:bodyPr vert="horz" wrap="square" lIns="91687" tIns="45843" rIns="91687" bIns="45843" numCol="1" anchor="b" anchorCtr="0" compatLnSpc="1">
            <a:prstTxWarp prst="textNoShape">
              <a:avLst/>
            </a:prstTxWarp>
          </a:bodyPr>
          <a:lstStyle>
            <a:lvl1pPr algn="r">
              <a:defRPr sz="1200">
                <a:latin typeface="Times New Roman" pitchFamily="18" charset="0"/>
              </a:defRPr>
            </a:lvl1pPr>
          </a:lstStyle>
          <a:p>
            <a:pPr>
              <a:defRPr/>
            </a:pPr>
            <a:fld id="{9FADBD50-648B-4527-8050-58E426BA9AD6}" type="slidenum">
              <a:rPr lang="nl-NL"/>
              <a:pPr>
                <a:defRPr/>
              </a:pPr>
              <a:t>‹nr.›</a:t>
            </a:fld>
            <a:endParaRPr lang="nl-NL"/>
          </a:p>
        </p:txBody>
      </p:sp>
    </p:spTree>
    <p:extLst>
      <p:ext uri="{BB962C8B-B14F-4D97-AF65-F5344CB8AC3E}">
        <p14:creationId xmlns:p14="http://schemas.microsoft.com/office/powerpoint/2010/main" val="310923531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5842" name="Rectangle 2"/>
          <p:cNvSpPr>
            <a:spLocks noGrp="1" noChangeArrowheads="1"/>
          </p:cNvSpPr>
          <p:nvPr>
            <p:ph type="hdr" sz="quarter"/>
          </p:nvPr>
        </p:nvSpPr>
        <p:spPr bwMode="auto">
          <a:xfrm>
            <a:off x="1" y="0"/>
            <a:ext cx="2890415" cy="492518"/>
          </a:xfrm>
          <a:prstGeom prst="rect">
            <a:avLst/>
          </a:prstGeom>
          <a:noFill/>
          <a:ln w="9525">
            <a:noFill/>
            <a:miter lim="800000"/>
            <a:headEnd/>
            <a:tailEnd/>
          </a:ln>
          <a:effectLst/>
        </p:spPr>
        <p:txBody>
          <a:bodyPr vert="horz" wrap="square" lIns="91687" tIns="45843" rIns="91687" bIns="45843" numCol="1" anchor="t" anchorCtr="0" compatLnSpc="1">
            <a:prstTxWarp prst="textNoShape">
              <a:avLst/>
            </a:prstTxWarp>
          </a:bodyPr>
          <a:lstStyle>
            <a:lvl1pPr>
              <a:defRPr sz="1200">
                <a:latin typeface="Times New Roman" pitchFamily="18" charset="0"/>
              </a:defRPr>
            </a:lvl1pPr>
          </a:lstStyle>
          <a:p>
            <a:pPr>
              <a:defRPr/>
            </a:pPr>
            <a:endParaRPr lang="nl-NL"/>
          </a:p>
        </p:txBody>
      </p:sp>
      <p:sp>
        <p:nvSpPr>
          <p:cNvPr id="35843" name="Rectangle 3"/>
          <p:cNvSpPr>
            <a:spLocks noGrp="1" noChangeArrowheads="1"/>
          </p:cNvSpPr>
          <p:nvPr>
            <p:ph type="dt" idx="1"/>
          </p:nvPr>
        </p:nvSpPr>
        <p:spPr bwMode="auto">
          <a:xfrm>
            <a:off x="3778673" y="0"/>
            <a:ext cx="2890415" cy="492518"/>
          </a:xfrm>
          <a:prstGeom prst="rect">
            <a:avLst/>
          </a:prstGeom>
          <a:noFill/>
          <a:ln w="9525">
            <a:noFill/>
            <a:miter lim="800000"/>
            <a:headEnd/>
            <a:tailEnd/>
          </a:ln>
          <a:effectLst/>
        </p:spPr>
        <p:txBody>
          <a:bodyPr vert="horz" wrap="square" lIns="91687" tIns="45843" rIns="91687" bIns="45843" numCol="1" anchor="t" anchorCtr="0" compatLnSpc="1">
            <a:prstTxWarp prst="textNoShape">
              <a:avLst/>
            </a:prstTxWarp>
          </a:bodyPr>
          <a:lstStyle>
            <a:lvl1pPr algn="r">
              <a:defRPr sz="1200">
                <a:latin typeface="Times New Roman" pitchFamily="18" charset="0"/>
              </a:defRPr>
            </a:lvl1pPr>
          </a:lstStyle>
          <a:p>
            <a:pPr>
              <a:defRPr/>
            </a:pPr>
            <a:endParaRPr lang="nl-NL"/>
          </a:p>
        </p:txBody>
      </p:sp>
      <p:sp>
        <p:nvSpPr>
          <p:cNvPr id="52228" name="Rectangle 4"/>
          <p:cNvSpPr>
            <a:spLocks noGrp="1" noRot="1" noChangeAspect="1" noChangeArrowheads="1" noTextEdit="1"/>
          </p:cNvSpPr>
          <p:nvPr>
            <p:ph type="sldImg" idx="2"/>
          </p:nvPr>
        </p:nvSpPr>
        <p:spPr bwMode="auto">
          <a:xfrm>
            <a:off x="868363" y="739775"/>
            <a:ext cx="4935537" cy="3702050"/>
          </a:xfrm>
          <a:prstGeom prst="rect">
            <a:avLst/>
          </a:prstGeom>
          <a:noFill/>
          <a:ln w="9525">
            <a:solidFill>
              <a:srgbClr val="000000"/>
            </a:solidFill>
            <a:miter lim="800000"/>
            <a:headEnd/>
            <a:tailEnd/>
          </a:ln>
        </p:spPr>
      </p:sp>
      <p:sp>
        <p:nvSpPr>
          <p:cNvPr id="35845" name="Rectangle 5"/>
          <p:cNvSpPr>
            <a:spLocks noGrp="1" noChangeArrowheads="1"/>
          </p:cNvSpPr>
          <p:nvPr>
            <p:ph type="body" sz="quarter" idx="3"/>
          </p:nvPr>
        </p:nvSpPr>
        <p:spPr bwMode="auto">
          <a:xfrm>
            <a:off x="889848" y="4689276"/>
            <a:ext cx="4889393" cy="4443814"/>
          </a:xfrm>
          <a:prstGeom prst="rect">
            <a:avLst/>
          </a:prstGeom>
          <a:noFill/>
          <a:ln w="9525">
            <a:noFill/>
            <a:miter lim="800000"/>
            <a:headEnd/>
            <a:tailEnd/>
          </a:ln>
          <a:effectLst/>
        </p:spPr>
        <p:txBody>
          <a:bodyPr vert="horz" wrap="square" lIns="91687" tIns="45843" rIns="91687" bIns="45843" numCol="1" anchor="t" anchorCtr="0" compatLnSpc="1">
            <a:prstTxWarp prst="textNoShape">
              <a:avLst/>
            </a:prstTxWarp>
          </a:bodyPr>
          <a:lstStyle/>
          <a:p>
            <a:pPr lvl="0"/>
            <a:r>
              <a:rPr lang="nl-NL" noProof="0"/>
              <a:t>Klik om de opmaakprofielen van de modeltekst te bewerken</a:t>
            </a:r>
          </a:p>
          <a:p>
            <a:pPr lvl="1"/>
            <a:r>
              <a:rPr lang="nl-NL" noProof="0"/>
              <a:t>Tweede niveau</a:t>
            </a:r>
          </a:p>
          <a:p>
            <a:pPr lvl="2"/>
            <a:r>
              <a:rPr lang="nl-NL" noProof="0"/>
              <a:t>Derde niveau</a:t>
            </a:r>
          </a:p>
          <a:p>
            <a:pPr lvl="3"/>
            <a:r>
              <a:rPr lang="nl-NL" noProof="0"/>
              <a:t>Vierde niveau</a:t>
            </a:r>
          </a:p>
          <a:p>
            <a:pPr lvl="4"/>
            <a:r>
              <a:rPr lang="nl-NL" noProof="0"/>
              <a:t>Vijfde niveau</a:t>
            </a:r>
          </a:p>
        </p:txBody>
      </p:sp>
      <p:sp>
        <p:nvSpPr>
          <p:cNvPr id="35846" name="Rectangle 6"/>
          <p:cNvSpPr>
            <a:spLocks noGrp="1" noChangeArrowheads="1"/>
          </p:cNvSpPr>
          <p:nvPr>
            <p:ph type="ftr" sz="quarter" idx="4"/>
          </p:nvPr>
        </p:nvSpPr>
        <p:spPr bwMode="auto">
          <a:xfrm>
            <a:off x="1" y="9380147"/>
            <a:ext cx="2890415" cy="492517"/>
          </a:xfrm>
          <a:prstGeom prst="rect">
            <a:avLst/>
          </a:prstGeom>
          <a:noFill/>
          <a:ln w="9525">
            <a:noFill/>
            <a:miter lim="800000"/>
            <a:headEnd/>
            <a:tailEnd/>
          </a:ln>
          <a:effectLst/>
        </p:spPr>
        <p:txBody>
          <a:bodyPr vert="horz" wrap="square" lIns="91687" tIns="45843" rIns="91687" bIns="45843" numCol="1" anchor="b" anchorCtr="0" compatLnSpc="1">
            <a:prstTxWarp prst="textNoShape">
              <a:avLst/>
            </a:prstTxWarp>
          </a:bodyPr>
          <a:lstStyle>
            <a:lvl1pPr>
              <a:defRPr sz="1200">
                <a:latin typeface="Times New Roman" pitchFamily="18" charset="0"/>
              </a:defRPr>
            </a:lvl1pPr>
          </a:lstStyle>
          <a:p>
            <a:pPr>
              <a:defRPr/>
            </a:pPr>
            <a:endParaRPr lang="nl-NL"/>
          </a:p>
        </p:txBody>
      </p:sp>
      <p:sp>
        <p:nvSpPr>
          <p:cNvPr id="35847" name="Rectangle 7"/>
          <p:cNvSpPr>
            <a:spLocks noGrp="1" noChangeArrowheads="1"/>
          </p:cNvSpPr>
          <p:nvPr>
            <p:ph type="sldNum" sz="quarter" idx="5"/>
          </p:nvPr>
        </p:nvSpPr>
        <p:spPr bwMode="auto">
          <a:xfrm>
            <a:off x="3778673" y="9380147"/>
            <a:ext cx="2890415" cy="492517"/>
          </a:xfrm>
          <a:prstGeom prst="rect">
            <a:avLst/>
          </a:prstGeom>
          <a:noFill/>
          <a:ln w="9525">
            <a:noFill/>
            <a:miter lim="800000"/>
            <a:headEnd/>
            <a:tailEnd/>
          </a:ln>
          <a:effectLst/>
        </p:spPr>
        <p:txBody>
          <a:bodyPr vert="horz" wrap="square" lIns="91687" tIns="45843" rIns="91687" bIns="45843" numCol="1" anchor="b" anchorCtr="0" compatLnSpc="1">
            <a:prstTxWarp prst="textNoShape">
              <a:avLst/>
            </a:prstTxWarp>
          </a:bodyPr>
          <a:lstStyle>
            <a:lvl1pPr algn="r">
              <a:defRPr sz="1200">
                <a:latin typeface="Times New Roman" pitchFamily="18" charset="0"/>
              </a:defRPr>
            </a:lvl1pPr>
          </a:lstStyle>
          <a:p>
            <a:pPr>
              <a:defRPr/>
            </a:pPr>
            <a:fld id="{B0DBBC9B-BFF8-40CE-B277-16547A863F03}" type="slidenum">
              <a:rPr lang="nl-NL"/>
              <a:pPr>
                <a:defRPr/>
              </a:pPr>
              <a:t>‹nr.›</a:t>
            </a:fld>
            <a:endParaRPr lang="nl-NL"/>
          </a:p>
        </p:txBody>
      </p:sp>
    </p:spTree>
    <p:extLst>
      <p:ext uri="{BB962C8B-B14F-4D97-AF65-F5344CB8AC3E}">
        <p14:creationId xmlns:p14="http://schemas.microsoft.com/office/powerpoint/2010/main" val="118616926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r>
              <a:rPr lang="nl-NL" dirty="0"/>
              <a:t>Goede avond en welkom op onze (online) infoavond naar het secundair onderwijs. </a:t>
            </a:r>
          </a:p>
          <a:p>
            <a:r>
              <a:rPr lang="nl-BE" dirty="0"/>
              <a:t>Deze</a:t>
            </a:r>
            <a:r>
              <a:rPr lang="nl-BE" baseline="0" dirty="0"/>
              <a:t> avonden zijn een samenwerking tussen CLB Het Kompas, GO! CLB Rivierenland en GO! CLB Mechelen met afdeling in </a:t>
            </a:r>
            <a:r>
              <a:rPr lang="nl-BE" baseline="0" dirty="0" err="1"/>
              <a:t>Heist-op-den-Berg</a:t>
            </a:r>
            <a:r>
              <a:rPr lang="nl-BE" baseline="0" dirty="0"/>
              <a:t>. </a:t>
            </a:r>
          </a:p>
          <a:p>
            <a:r>
              <a:rPr lang="nl-BE" baseline="0" dirty="0"/>
              <a:t>(Mogen we vragen uw camera en geluid af te zetten</a:t>
            </a:r>
          </a:p>
          <a:p>
            <a:r>
              <a:rPr lang="nl-BE" baseline="0" dirty="0"/>
              <a:t>U kan dit via de balk doen door op het camera en microfoontje te klikken. </a:t>
            </a:r>
          </a:p>
          <a:p>
            <a:r>
              <a:rPr lang="nl-BE" baseline="0" dirty="0"/>
              <a:t>Indien u gedurende de avond vragen hebt, kan u deze stellen door via de chat de vraag door te geven. We stoppen ook op verschillende momenten in de </a:t>
            </a:r>
            <a:r>
              <a:rPr lang="nl-BE" baseline="0" dirty="0" err="1"/>
              <a:t>powerpoint</a:t>
            </a:r>
            <a:r>
              <a:rPr lang="nl-BE" baseline="0" dirty="0"/>
              <a:t> voor vragen. Stel ze dus gerust) </a:t>
            </a:r>
          </a:p>
          <a:p>
            <a:r>
              <a:rPr lang="nl-BE" baseline="0" dirty="0"/>
              <a:t>Indien u na deze avond nog vragen heeft kan u altijd uw contactpersoon van de school van uw kind contacteren voor een gesprek. </a:t>
            </a:r>
          </a:p>
          <a:p>
            <a:endParaRPr lang="nl-BE" dirty="0"/>
          </a:p>
        </p:txBody>
      </p:sp>
      <p:sp>
        <p:nvSpPr>
          <p:cNvPr id="4" name="Tijdelijke aanduiding voor dianummer 3"/>
          <p:cNvSpPr>
            <a:spLocks noGrp="1"/>
          </p:cNvSpPr>
          <p:nvPr>
            <p:ph type="sldNum" sz="quarter" idx="10"/>
          </p:nvPr>
        </p:nvSpPr>
        <p:spPr/>
        <p:txBody>
          <a:bodyPr/>
          <a:lstStyle/>
          <a:p>
            <a:pPr>
              <a:defRPr/>
            </a:pPr>
            <a:fld id="{B0DBBC9B-BFF8-40CE-B277-16547A863F03}" type="slidenum">
              <a:rPr lang="nl-NL" smtClean="0"/>
              <a:pPr>
                <a:defRPr/>
              </a:pPr>
              <a:t>1</a:t>
            </a:fld>
            <a:endParaRPr lang="nl-NL"/>
          </a:p>
        </p:txBody>
      </p:sp>
    </p:spTree>
    <p:extLst>
      <p:ext uri="{BB962C8B-B14F-4D97-AF65-F5344CB8AC3E}">
        <p14:creationId xmlns:p14="http://schemas.microsoft.com/office/powerpoint/2010/main" val="328112607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Wie beslist er of je zoon/dochter naar het tweede jaar mag. </a:t>
            </a:r>
          </a:p>
          <a:p>
            <a:r>
              <a:rPr lang="nl-NL" dirty="0"/>
              <a:t>Hiervoor komt op het einde van het eerste jaar een Klassenraad samen. </a:t>
            </a:r>
          </a:p>
          <a:p>
            <a:r>
              <a:rPr lang="nl-NL" dirty="0"/>
              <a:t>Wat</a:t>
            </a:r>
            <a:r>
              <a:rPr lang="nl-NL" baseline="0" dirty="0"/>
              <a:t> is een klassenraad. </a:t>
            </a:r>
            <a:r>
              <a:rPr lang="nl-NL" baseline="0" dirty="0">
                <a:sym typeface="Wingdings" pitchFamily="2" charset="2"/>
              </a:rPr>
              <a:t> team van leerkrachten die les geven aan uw zoon/dochter en die dus haar/hem goed kennen en kunnen beoordelen. </a:t>
            </a:r>
          </a:p>
          <a:p>
            <a:r>
              <a:rPr lang="nl-NL" baseline="0" dirty="0">
                <a:sym typeface="Wingdings" pitchFamily="2" charset="2"/>
              </a:rPr>
              <a:t>Zij gaan dan kijken op basis van gegevens ( toetsen, taken, examens, dagelijks werk) hoe je zoon/dochter het gedaan heeft. </a:t>
            </a:r>
          </a:p>
          <a:p>
            <a:r>
              <a:rPr lang="nl-BE" dirty="0"/>
              <a:t>We laten in de volgende slide zien wat je kan behalen van attesten. </a:t>
            </a:r>
          </a:p>
        </p:txBody>
      </p:sp>
      <p:sp>
        <p:nvSpPr>
          <p:cNvPr id="4" name="Tijdelijke aanduiding voor dianummer 3"/>
          <p:cNvSpPr>
            <a:spLocks noGrp="1"/>
          </p:cNvSpPr>
          <p:nvPr>
            <p:ph type="sldNum" sz="quarter" idx="10"/>
          </p:nvPr>
        </p:nvSpPr>
        <p:spPr/>
        <p:txBody>
          <a:bodyPr/>
          <a:lstStyle/>
          <a:p>
            <a:pPr>
              <a:defRPr/>
            </a:pPr>
            <a:fld id="{B0DBBC9B-BFF8-40CE-B277-16547A863F03}" type="slidenum">
              <a:rPr lang="nl-NL" smtClean="0"/>
              <a:pPr>
                <a:defRPr/>
              </a:pPr>
              <a:t>10</a:t>
            </a:fld>
            <a:endParaRPr lang="nl-NL"/>
          </a:p>
        </p:txBody>
      </p:sp>
    </p:spTree>
    <p:extLst>
      <p:ext uri="{BB962C8B-B14F-4D97-AF65-F5344CB8AC3E}">
        <p14:creationId xmlns:p14="http://schemas.microsoft.com/office/powerpoint/2010/main" val="192015936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7"/>
          <p:cNvSpPr>
            <a:spLocks noGrp="1" noChangeArrowheads="1"/>
          </p:cNvSpPr>
          <p:nvPr>
            <p:ph type="sldNum" sz="quarter" idx="5"/>
          </p:nvPr>
        </p:nvSpPr>
        <p:spPr>
          <a:noFill/>
        </p:spPr>
        <p:txBody>
          <a:bodyPr/>
          <a:lstStyle/>
          <a:p>
            <a:fld id="{498ECB9B-E53A-412E-8E42-951BACFE6FBE}" type="slidenum">
              <a:rPr lang="nl-NL" smtClean="0"/>
              <a:pPr/>
              <a:t>11</a:t>
            </a:fld>
            <a:endParaRPr lang="nl-NL"/>
          </a:p>
        </p:txBody>
      </p:sp>
      <p:sp>
        <p:nvSpPr>
          <p:cNvPr id="77827" name="Rectangle 2"/>
          <p:cNvSpPr>
            <a:spLocks noGrp="1" noRot="1" noChangeAspect="1" noChangeArrowheads="1" noTextEdit="1"/>
          </p:cNvSpPr>
          <p:nvPr>
            <p:ph type="sldImg"/>
          </p:nvPr>
        </p:nvSpPr>
        <p:spPr>
          <a:ln/>
        </p:spPr>
      </p:sp>
      <p:sp>
        <p:nvSpPr>
          <p:cNvPr id="77828" name="Rectangle 3"/>
          <p:cNvSpPr>
            <a:spLocks noGrp="1" noChangeArrowheads="1"/>
          </p:cNvSpPr>
          <p:nvPr>
            <p:ph type="body" idx="1"/>
          </p:nvPr>
        </p:nvSpPr>
        <p:spPr>
          <a:noFill/>
          <a:ln/>
        </p:spPr>
        <p:txBody>
          <a:bodyPr/>
          <a:lstStyle/>
          <a:p>
            <a:r>
              <a:rPr lang="nl-NL" b="0" dirty="0">
                <a:solidFill>
                  <a:schemeClr val="tx1"/>
                </a:solidFill>
              </a:rPr>
              <a:t>Wat kan je na een</a:t>
            </a:r>
            <a:r>
              <a:rPr lang="nl-NL" b="0" baseline="0" dirty="0">
                <a:solidFill>
                  <a:schemeClr val="tx1"/>
                </a:solidFill>
              </a:rPr>
              <a:t> eerste jaar krijgen van attesten. Een a</a:t>
            </a:r>
            <a:r>
              <a:rPr lang="nl-NL" b="0" dirty="0">
                <a:solidFill>
                  <a:schemeClr val="tx1"/>
                </a:solidFill>
              </a:rPr>
              <a:t>ttest moet je opvolgen, </a:t>
            </a:r>
          </a:p>
          <a:p>
            <a:r>
              <a:rPr lang="nl-NL" b="0" dirty="0">
                <a:solidFill>
                  <a:schemeClr val="tx1"/>
                </a:solidFill>
              </a:rPr>
              <a:t>Advies is bedoeld</a:t>
            </a:r>
            <a:r>
              <a:rPr lang="nl-NL" b="0" baseline="0" dirty="0">
                <a:solidFill>
                  <a:schemeClr val="tx1"/>
                </a:solidFill>
              </a:rPr>
              <a:t> om te helpen, </a:t>
            </a:r>
            <a:r>
              <a:rPr lang="nl-NL" b="0" dirty="0">
                <a:solidFill>
                  <a:schemeClr val="tx1"/>
                </a:solidFill>
              </a:rPr>
              <a:t>moet je niet opvolgen. </a:t>
            </a:r>
          </a:p>
          <a:p>
            <a:endParaRPr lang="nl-NL" b="0" dirty="0">
              <a:solidFill>
                <a:schemeClr val="tx1"/>
              </a:solidFill>
            </a:endParaRPr>
          </a:p>
          <a:p>
            <a:r>
              <a:rPr lang="nl-BE" b="0" dirty="0">
                <a:solidFill>
                  <a:schemeClr val="tx1"/>
                </a:solidFill>
              </a:rPr>
              <a:t>We</a:t>
            </a:r>
            <a:r>
              <a:rPr lang="nl-BE" b="0" baseline="0" dirty="0">
                <a:solidFill>
                  <a:schemeClr val="tx1"/>
                </a:solidFill>
              </a:rPr>
              <a:t> nemen eerst de linker kolom. </a:t>
            </a:r>
          </a:p>
          <a:p>
            <a:r>
              <a:rPr lang="nl-BE" b="0" baseline="0" dirty="0">
                <a:solidFill>
                  <a:schemeClr val="tx1"/>
                </a:solidFill>
              </a:rPr>
              <a:t>Dit zijn de attesten die je kan krijgen. </a:t>
            </a:r>
          </a:p>
          <a:p>
            <a:r>
              <a:rPr lang="nl-BE" b="0" baseline="0" dirty="0" err="1">
                <a:solidFill>
                  <a:schemeClr val="tx1"/>
                </a:solidFill>
              </a:rPr>
              <a:t>A-attest</a:t>
            </a:r>
            <a:r>
              <a:rPr lang="nl-BE" b="0" baseline="0" dirty="0">
                <a:solidFill>
                  <a:schemeClr val="tx1"/>
                </a:solidFill>
              </a:rPr>
              <a:t> heb je 3 opties:</a:t>
            </a:r>
          </a:p>
          <a:p>
            <a:pPr marL="229217" indent="-229217">
              <a:buFont typeface="Wingdings" panose="05000000000000000000" pitchFamily="2" charset="2"/>
              <a:buAutoNum type="arabicParenR"/>
            </a:pPr>
            <a:r>
              <a:rPr lang="nl-BE" b="0" baseline="0" dirty="0">
                <a:solidFill>
                  <a:schemeClr val="tx1"/>
                </a:solidFill>
              </a:rPr>
              <a:t>Overgaan naar het volgende jaar</a:t>
            </a:r>
          </a:p>
          <a:p>
            <a:pPr marL="229217" indent="-229217">
              <a:buFont typeface="Wingdings" panose="05000000000000000000" pitchFamily="2" charset="2"/>
              <a:buAutoNum type="arabicParenR"/>
            </a:pPr>
            <a:r>
              <a:rPr lang="nl-BE" b="0" baseline="0" dirty="0">
                <a:solidFill>
                  <a:schemeClr val="tx1"/>
                </a:solidFill>
              </a:rPr>
              <a:t>Overgaan met uitsluiting bepaalde pakketten en/of basisopties van het tweede jaar. (wat dat zijn, vertellen we straks) </a:t>
            </a:r>
          </a:p>
          <a:p>
            <a:pPr marL="229217" indent="-229217">
              <a:buFont typeface="Wingdings" panose="05000000000000000000" pitchFamily="2" charset="2"/>
              <a:buAutoNum type="arabicParenR"/>
            </a:pPr>
            <a:r>
              <a:rPr lang="nl-BE" b="0" baseline="0" dirty="0">
                <a:solidFill>
                  <a:schemeClr val="tx1"/>
                </a:solidFill>
              </a:rPr>
              <a:t>Overgaan maar met verplichte remediering voor bepaalde vakken. </a:t>
            </a:r>
          </a:p>
          <a:p>
            <a:pPr marL="229217" indent="-229217"/>
            <a:r>
              <a:rPr lang="nl-BE" b="0" baseline="0" dirty="0" err="1">
                <a:solidFill>
                  <a:schemeClr val="tx1"/>
                </a:solidFill>
              </a:rPr>
              <a:t>C-attest</a:t>
            </a:r>
            <a:r>
              <a:rPr lang="nl-BE" b="0" baseline="0" dirty="0">
                <a:solidFill>
                  <a:schemeClr val="tx1"/>
                </a:solidFill>
              </a:rPr>
              <a:t>: jaar opnieuw doen. Maar dit is uitzonderlijk. Vraag naar brede eerste graad dus kans krijgen om andere richtingen ook te bezien. </a:t>
            </a:r>
          </a:p>
          <a:p>
            <a:pPr marL="229217" indent="-229217"/>
            <a:r>
              <a:rPr lang="nl-BE" b="0" baseline="0" dirty="0">
                <a:solidFill>
                  <a:schemeClr val="tx1"/>
                </a:solidFill>
              </a:rPr>
              <a:t>Let op dit is hoe het op dit moment is, kan altijd veranderen. </a:t>
            </a:r>
          </a:p>
          <a:p>
            <a:pPr marL="229217" indent="-229217"/>
            <a:endParaRPr lang="nl-BE" b="0" baseline="0" dirty="0">
              <a:solidFill>
                <a:schemeClr val="tx1"/>
              </a:solidFill>
            </a:endParaRPr>
          </a:p>
          <a:p>
            <a:pPr marL="229217" indent="-229217"/>
            <a:r>
              <a:rPr lang="nl-BE" b="0" baseline="0" dirty="0">
                <a:solidFill>
                  <a:schemeClr val="tx1"/>
                </a:solidFill>
              </a:rPr>
              <a:t>Rechter kolom is uitstel van beslissing. Dan krijg je pas na het tweede jaar een attest. Hier kan ook verplichte remediëring aanhangen voor een bepaald vak.  </a:t>
            </a:r>
          </a:p>
          <a:p>
            <a:pPr marL="229217" indent="-229217"/>
            <a:r>
              <a:rPr lang="nl-BE" b="0" baseline="0" dirty="0">
                <a:solidFill>
                  <a:schemeClr val="tx1"/>
                </a:solidFill>
              </a:rPr>
              <a:t>Een beslissing. Eindtermen zijn ook pas te behalen op het einde van de eerste graad. </a:t>
            </a:r>
          </a:p>
          <a:p>
            <a:pPr marL="229217" indent="-229217"/>
            <a:r>
              <a:rPr lang="nl-BE" b="0" baseline="0" dirty="0">
                <a:solidFill>
                  <a:schemeClr val="tx1"/>
                </a:solidFill>
              </a:rPr>
              <a:t>Op dit moment niet veel scholen die dit doen. </a:t>
            </a:r>
          </a:p>
          <a:p>
            <a:pPr marL="229217" indent="-229217"/>
            <a:endParaRPr lang="nl-BE" b="0" dirty="0">
              <a:solidFill>
                <a:schemeClr val="tx1"/>
              </a:solidFill>
            </a:endParaRPr>
          </a:p>
          <a:p>
            <a:r>
              <a:rPr lang="nl-BE" sz="2800" b="1" dirty="0">
                <a:solidFill>
                  <a:srgbClr val="FF0000"/>
                </a:solidFill>
              </a:rPr>
              <a:t>VRAGEN????</a:t>
            </a:r>
            <a:endParaRPr lang="nl-NL" sz="2800" b="1" dirty="0">
              <a:solidFill>
                <a:srgbClr val="FF0000"/>
              </a:solidFill>
            </a:endParaRPr>
          </a:p>
          <a:p>
            <a:endParaRPr lang="nl-NL" b="1" dirty="0">
              <a:solidFill>
                <a:schemeClr val="tx1"/>
              </a:solidFill>
            </a:endParaRPr>
          </a:p>
          <a:p>
            <a:pPr marL="171913" indent="-171913">
              <a:buFont typeface="Wingdings" panose="05000000000000000000" pitchFamily="2" charset="2"/>
              <a:buChar char="§"/>
            </a:pPr>
            <a:r>
              <a:rPr lang="nl-NL" i="1" dirty="0">
                <a:solidFill>
                  <a:schemeClr val="tx1"/>
                </a:solidFill>
              </a:rPr>
              <a:t>Visie GO!</a:t>
            </a:r>
          </a:p>
          <a:p>
            <a:r>
              <a:rPr lang="nl-BE" i="1" dirty="0">
                <a:solidFill>
                  <a:schemeClr val="tx1"/>
                </a:solidFill>
              </a:rPr>
              <a:t>- Studiebekrachtiging eind 1e graad (incl. goed onderbouwd advies voor elke leerling)</a:t>
            </a:r>
            <a:r>
              <a:rPr lang="nl-BE" i="1" baseline="0" dirty="0">
                <a:solidFill>
                  <a:schemeClr val="tx1"/>
                </a:solidFill>
              </a:rPr>
              <a:t> via regelgeving uitstel van beslissing tot einde 1</a:t>
            </a:r>
            <a:r>
              <a:rPr lang="nl-BE" i="1" baseline="30000" dirty="0">
                <a:solidFill>
                  <a:schemeClr val="tx1"/>
                </a:solidFill>
              </a:rPr>
              <a:t>e</a:t>
            </a:r>
            <a:r>
              <a:rPr lang="nl-BE" i="1" baseline="0" dirty="0">
                <a:solidFill>
                  <a:schemeClr val="tx1"/>
                </a:solidFill>
              </a:rPr>
              <a:t> graad</a:t>
            </a:r>
            <a:endParaRPr lang="nl-BE" i="1" dirty="0">
              <a:solidFill>
                <a:schemeClr val="tx1"/>
              </a:solidFill>
            </a:endParaRPr>
          </a:p>
          <a:p>
            <a:r>
              <a:rPr lang="nl-BE" i="1" dirty="0">
                <a:solidFill>
                  <a:schemeClr val="tx1"/>
                </a:solidFill>
              </a:rPr>
              <a:t>- Geen beperking tot toegang basisopties 2e jaar</a:t>
            </a:r>
            <a:endParaRPr lang="nl-NL" i="1" dirty="0"/>
          </a:p>
          <a:p>
            <a:endParaRPr lang="nl-NL" i="1" baseline="0" dirty="0"/>
          </a:p>
          <a:p>
            <a:r>
              <a:rPr lang="nl-NL" i="1" dirty="0"/>
              <a:t>SO64 Hoewel in het eerste leerjaar A en B het oriënteringsattest A bepaalde basisopties/pakketten van het tweede leerjaar A of B kan uitsluiten, is in dat geval overzitten niet mogelijk</a:t>
            </a:r>
          </a:p>
          <a:p>
            <a:pPr defTabSz="916869">
              <a:defRPr/>
            </a:pPr>
            <a:r>
              <a:rPr lang="nl-BE" i="1" dirty="0"/>
              <a:t>SO64: een leerling beëindigt met vrucht":</a:t>
            </a:r>
          </a:p>
          <a:p>
            <a:pPr defTabSz="916869">
              <a:defRPr/>
            </a:pPr>
            <a:r>
              <a:rPr lang="nl-BE" i="1" dirty="0"/>
              <a:t>indien hij in voldoende mate de doelstellingen die in het leerplan zijn opgenomen heeft bereikt en aldus bekwaam wordt geacht zijn studies voort te zetten in het volgend leerjaar.</a:t>
            </a:r>
          </a:p>
          <a:p>
            <a:pPr defTabSz="916869">
              <a:defRPr/>
            </a:pPr>
            <a:endParaRPr lang="nl-BE" i="1" dirty="0">
              <a:solidFill>
                <a:schemeClr val="tx1"/>
              </a:solidFill>
            </a:endParaRPr>
          </a:p>
          <a:p>
            <a:pPr defTabSz="916869">
              <a:defRPr/>
            </a:pPr>
            <a:r>
              <a:rPr lang="nl-BE" i="1" dirty="0">
                <a:solidFill>
                  <a:schemeClr val="tx1"/>
                </a:solidFill>
              </a:rPr>
              <a:t>Visie koepel GO! + </a:t>
            </a:r>
            <a:r>
              <a:rPr lang="nl-BE" i="1" dirty="0" err="1">
                <a:solidFill>
                  <a:schemeClr val="tx1"/>
                </a:solidFill>
              </a:rPr>
              <a:t>KaO</a:t>
            </a:r>
            <a:r>
              <a:rPr lang="nl-BE" i="1" dirty="0">
                <a:solidFill>
                  <a:schemeClr val="tx1"/>
                </a:solidFill>
              </a:rPr>
              <a:t> - leerlingen 2 jaar meenemen via uitstel van beslissing = meer tijd om te remediëren </a:t>
            </a:r>
          </a:p>
          <a:p>
            <a:pPr defTabSz="916869">
              <a:defRPr/>
            </a:pPr>
            <a:r>
              <a:rPr lang="nl-NL" i="1" dirty="0">
                <a:solidFill>
                  <a:schemeClr val="tx1"/>
                </a:solidFill>
              </a:rPr>
              <a:t>Kan in alle graden, bij schoolverandering naar school waar dit systeem</a:t>
            </a:r>
            <a:r>
              <a:rPr lang="nl-NL" i="1" baseline="0" dirty="0">
                <a:solidFill>
                  <a:schemeClr val="tx1"/>
                </a:solidFill>
              </a:rPr>
              <a:t> niet wordt gehanteerd, moet school van herkomst toch attest uitreiken na 1</a:t>
            </a:r>
            <a:r>
              <a:rPr lang="nl-NL" i="1" baseline="30000" dirty="0">
                <a:solidFill>
                  <a:schemeClr val="tx1"/>
                </a:solidFill>
              </a:rPr>
              <a:t>e</a:t>
            </a:r>
            <a:r>
              <a:rPr lang="nl-NL" i="1" baseline="0" dirty="0">
                <a:solidFill>
                  <a:schemeClr val="tx1"/>
                </a:solidFill>
              </a:rPr>
              <a:t> jaar van een graad</a:t>
            </a:r>
          </a:p>
          <a:p>
            <a:pPr defTabSz="916869">
              <a:defRPr/>
            </a:pPr>
            <a:endParaRPr lang="nl-BE" i="1" baseline="0" dirty="0">
              <a:solidFill>
                <a:schemeClr val="tx1"/>
              </a:solidFill>
            </a:endParaRPr>
          </a:p>
          <a:p>
            <a:pPr defTabSz="916869">
              <a:defRPr/>
            </a:pPr>
            <a:r>
              <a:rPr lang="nl-BE" b="1" i="1" baseline="0" dirty="0">
                <a:solidFill>
                  <a:schemeClr val="tx1"/>
                </a:solidFill>
              </a:rPr>
              <a:t>Doorgaan zonder iets</a:t>
            </a:r>
          </a:p>
          <a:p>
            <a:pPr defTabSz="916869">
              <a:defRPr/>
            </a:pPr>
            <a:r>
              <a:rPr lang="nl-BE" b="1" i="1" baseline="0" dirty="0">
                <a:solidFill>
                  <a:schemeClr val="tx1"/>
                </a:solidFill>
              </a:rPr>
              <a:t>Doorgaan met uitsluiten van bepaalde (pakketten van) basisopties</a:t>
            </a:r>
          </a:p>
          <a:p>
            <a:pPr defTabSz="916869">
              <a:defRPr/>
            </a:pPr>
            <a:r>
              <a:rPr lang="nl-BE" b="1" i="1" baseline="0" dirty="0">
                <a:solidFill>
                  <a:schemeClr val="tx1"/>
                </a:solidFill>
              </a:rPr>
              <a:t>Doorgaan met verplichte </a:t>
            </a:r>
            <a:r>
              <a:rPr lang="nl-BE" b="1" i="1" baseline="0" dirty="0" err="1">
                <a:solidFill>
                  <a:schemeClr val="tx1"/>
                </a:solidFill>
              </a:rPr>
              <a:t>remediëring</a:t>
            </a:r>
            <a:endParaRPr lang="nl-BE" b="1" i="1" dirty="0">
              <a:solidFill>
                <a:schemeClr val="tx1"/>
              </a:solidFill>
            </a:endParaRPr>
          </a:p>
          <a:p>
            <a:pPr defTabSz="916869">
              <a:defRPr/>
            </a:pPr>
            <a:endParaRPr lang="nl-BE" i="1" dirty="0">
              <a:solidFill>
                <a:schemeClr val="tx1"/>
              </a:solidFill>
            </a:endParaRPr>
          </a:p>
        </p:txBody>
      </p:sp>
    </p:spTree>
    <p:extLst>
      <p:ext uri="{BB962C8B-B14F-4D97-AF65-F5344CB8AC3E}">
        <p14:creationId xmlns:p14="http://schemas.microsoft.com/office/powerpoint/2010/main" val="313679202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b="0" dirty="0">
                <a:solidFill>
                  <a:schemeClr val="tx1"/>
                </a:solidFill>
              </a:rPr>
              <a:t>Op het einde van het eerste schooljaar behaal je een attest.</a:t>
            </a:r>
            <a:r>
              <a:rPr lang="nl-NL" b="0" baseline="0" dirty="0">
                <a:solidFill>
                  <a:schemeClr val="tx1"/>
                </a:solidFill>
              </a:rPr>
              <a:t> </a:t>
            </a:r>
          </a:p>
          <a:p>
            <a:r>
              <a:rPr lang="nl-NL" b="0" baseline="0" dirty="0">
                <a:solidFill>
                  <a:schemeClr val="tx1"/>
                </a:solidFill>
              </a:rPr>
              <a:t>A-attest of C-attest of uitstel beslissing. </a:t>
            </a:r>
          </a:p>
          <a:p>
            <a:r>
              <a:rPr lang="nl-NL" b="0" baseline="0" dirty="0">
                <a:solidFill>
                  <a:schemeClr val="tx1"/>
                </a:solidFill>
              </a:rPr>
              <a:t>Wat wil dat nu zeggen voor leerlingen die in 1A zitten? </a:t>
            </a:r>
          </a:p>
          <a:p>
            <a:pPr defTabSz="916869">
              <a:defRPr/>
            </a:pPr>
            <a:r>
              <a:rPr lang="nl-BE" b="0" baseline="0" dirty="0">
                <a:solidFill>
                  <a:schemeClr val="tx1"/>
                </a:solidFill>
              </a:rPr>
              <a:t>Ofwel ga je naar tweede leerjaar A ofwel blijf je zitten en doe je 1A opnieuw. </a:t>
            </a:r>
          </a:p>
          <a:p>
            <a:pPr defTabSz="916869">
              <a:defRPr/>
            </a:pPr>
            <a:r>
              <a:rPr lang="nl-NL" b="0" dirty="0">
                <a:solidFill>
                  <a:schemeClr val="tx1"/>
                </a:solidFill>
              </a:rPr>
              <a:t>Mogelijkheid</a:t>
            </a:r>
            <a:r>
              <a:rPr lang="nl-NL" b="0" baseline="0" dirty="0">
                <a:solidFill>
                  <a:schemeClr val="tx1"/>
                </a:solidFill>
              </a:rPr>
              <a:t> om als je 14 jaar (voor 31/12) wordt van nieuwe schooljaar om naar 2B te gaan. </a:t>
            </a:r>
          </a:p>
          <a:p>
            <a:endParaRPr lang="nl-NL" b="0" baseline="0" dirty="0">
              <a:solidFill>
                <a:schemeClr val="tx1"/>
              </a:solidFill>
            </a:endParaRPr>
          </a:p>
          <a:p>
            <a:r>
              <a:rPr lang="nl-NL" b="0" dirty="0">
                <a:solidFill>
                  <a:schemeClr val="tx1"/>
                </a:solidFill>
              </a:rPr>
              <a:t>Verder in de presentatie bespreken we waar je</a:t>
            </a:r>
            <a:r>
              <a:rPr lang="nl-NL" b="0" baseline="0" dirty="0">
                <a:solidFill>
                  <a:schemeClr val="tx1"/>
                </a:solidFill>
              </a:rPr>
              <a:t> rekening mee moet houden bij overgangen</a:t>
            </a:r>
          </a:p>
          <a:p>
            <a:endParaRPr lang="nl-NL" b="0" dirty="0">
              <a:solidFill>
                <a:schemeClr val="tx1"/>
              </a:solidFill>
            </a:endParaRPr>
          </a:p>
        </p:txBody>
      </p:sp>
      <p:sp>
        <p:nvSpPr>
          <p:cNvPr id="4" name="Tijdelijke aanduiding voor dianummer 3"/>
          <p:cNvSpPr>
            <a:spLocks noGrp="1"/>
          </p:cNvSpPr>
          <p:nvPr>
            <p:ph type="sldNum" sz="quarter" idx="10"/>
          </p:nvPr>
        </p:nvSpPr>
        <p:spPr/>
        <p:txBody>
          <a:bodyPr/>
          <a:lstStyle/>
          <a:p>
            <a:pPr>
              <a:defRPr/>
            </a:pPr>
            <a:fld id="{B0DBBC9B-BFF8-40CE-B277-16547A863F03}" type="slidenum">
              <a:rPr lang="nl-NL" smtClean="0"/>
              <a:pPr>
                <a:defRPr/>
              </a:pPr>
              <a:t>12</a:t>
            </a:fld>
            <a:endParaRPr lang="nl-NL"/>
          </a:p>
        </p:txBody>
      </p:sp>
    </p:spTree>
    <p:extLst>
      <p:ext uri="{BB962C8B-B14F-4D97-AF65-F5344CB8AC3E}">
        <p14:creationId xmlns:p14="http://schemas.microsoft.com/office/powerpoint/2010/main" val="242299418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2000" b="0" dirty="0">
                <a:solidFill>
                  <a:schemeClr val="tx1"/>
                </a:solidFill>
              </a:rPr>
              <a:t>Ook hier weer dezelfde attesten: A-attest, C-attest of uitstel. </a:t>
            </a:r>
          </a:p>
          <a:p>
            <a:r>
              <a:rPr lang="nl-NL" sz="2000" b="0" baseline="0" dirty="0">
                <a:solidFill>
                  <a:schemeClr val="tx1"/>
                </a:solidFill>
              </a:rPr>
              <a:t>Wat wil dat dan zeggen na 1B?</a:t>
            </a:r>
          </a:p>
          <a:p>
            <a:pPr marL="343826" indent="-343826">
              <a:lnSpc>
                <a:spcPct val="150000"/>
              </a:lnSpc>
            </a:pPr>
            <a:r>
              <a:rPr lang="nl-BE" sz="2000" dirty="0">
                <a:solidFill>
                  <a:schemeClr val="tx1">
                    <a:lumMod val="65000"/>
                    <a:lumOff val="35000"/>
                  </a:schemeClr>
                </a:solidFill>
              </a:rPr>
              <a:t>Ofwel gaat men over naar het tweede jaar B (dikke pijl) ofwel blijft men zitten. </a:t>
            </a:r>
          </a:p>
          <a:p>
            <a:pPr marL="343826" indent="-343826">
              <a:lnSpc>
                <a:spcPct val="150000"/>
              </a:lnSpc>
            </a:pPr>
            <a:r>
              <a:rPr lang="nl-BE" sz="2000" dirty="0">
                <a:solidFill>
                  <a:schemeClr val="tx1">
                    <a:lumMod val="65000"/>
                    <a:lumOff val="35000"/>
                  </a:schemeClr>
                </a:solidFill>
              </a:rPr>
              <a:t>Men heeft nog ook enkele andere overgangen die mogelijk zijn:</a:t>
            </a:r>
            <a:endParaRPr lang="nl-NL" sz="2000" dirty="0">
              <a:solidFill>
                <a:schemeClr val="tx1">
                  <a:lumMod val="65000"/>
                  <a:lumOff val="35000"/>
                </a:schemeClr>
              </a:solidFill>
            </a:endParaRPr>
          </a:p>
          <a:p>
            <a:pPr marL="343826" indent="-343826">
              <a:lnSpc>
                <a:spcPct val="150000"/>
              </a:lnSpc>
              <a:buFont typeface="Wingdings" panose="05000000000000000000" pitchFamily="2" charset="2"/>
              <a:buChar char="§"/>
            </a:pPr>
            <a:r>
              <a:rPr lang="nl-NL" sz="2000" b="1" dirty="0">
                <a:solidFill>
                  <a:schemeClr val="tx1">
                    <a:lumMod val="65000"/>
                    <a:lumOff val="35000"/>
                  </a:schemeClr>
                </a:solidFill>
              </a:rPr>
              <a:t>naar 1A (gele dunne pijl)</a:t>
            </a:r>
          </a:p>
          <a:p>
            <a:pPr marL="366111" lvl="1">
              <a:lnSpc>
                <a:spcPct val="150000"/>
              </a:lnSpc>
            </a:pPr>
            <a:r>
              <a:rPr lang="nl-NL" sz="2000" dirty="0">
                <a:solidFill>
                  <a:schemeClr val="tx1">
                    <a:lumMod val="65000"/>
                    <a:lumOff val="35000"/>
                  </a:schemeClr>
                </a:solidFill>
              </a:rPr>
              <a:t>- goede resultaten voor taal en wiskunde</a:t>
            </a:r>
          </a:p>
          <a:p>
            <a:pPr marL="366111" lvl="1">
              <a:lnSpc>
                <a:spcPct val="150000"/>
              </a:lnSpc>
            </a:pPr>
            <a:r>
              <a:rPr lang="nl-NL" sz="2000" dirty="0">
                <a:solidFill>
                  <a:schemeClr val="tx1">
                    <a:lumMod val="65000"/>
                    <a:lumOff val="35000"/>
                  </a:schemeClr>
                </a:solidFill>
              </a:rPr>
              <a:t>- raad vragen aan school en CLB</a:t>
            </a:r>
          </a:p>
          <a:p>
            <a:pPr marL="343826" indent="-343826">
              <a:lnSpc>
                <a:spcPct val="150000"/>
              </a:lnSpc>
              <a:buFont typeface="Wingdings" panose="05000000000000000000" pitchFamily="2" charset="2"/>
              <a:buChar char="§"/>
            </a:pPr>
            <a:r>
              <a:rPr lang="nl-NL" b="1" dirty="0">
                <a:solidFill>
                  <a:schemeClr val="tx1">
                    <a:lumMod val="65000"/>
                    <a:lumOff val="35000"/>
                  </a:schemeClr>
                </a:solidFill>
              </a:rPr>
              <a:t>naar 2A (rode dunne pijl)</a:t>
            </a:r>
          </a:p>
          <a:p>
            <a:pPr defTabSz="366111">
              <a:lnSpc>
                <a:spcPct val="150000"/>
              </a:lnSpc>
            </a:pPr>
            <a:r>
              <a:rPr lang="nl-NL" dirty="0">
                <a:solidFill>
                  <a:schemeClr val="tx1">
                    <a:lumMod val="65000"/>
                    <a:lumOff val="35000"/>
                  </a:schemeClr>
                </a:solidFill>
              </a:rPr>
              <a:t>	toelating klassenraad nodig</a:t>
            </a:r>
          </a:p>
          <a:p>
            <a:pPr defTabSz="366111">
              <a:lnSpc>
                <a:spcPct val="150000"/>
              </a:lnSpc>
            </a:pPr>
            <a:endParaRPr lang="nl-BE" b="1" dirty="0">
              <a:solidFill>
                <a:schemeClr val="accent3"/>
              </a:solidFill>
            </a:endParaRPr>
          </a:p>
          <a:p>
            <a:pPr defTabSz="916869">
              <a:defRPr/>
            </a:pPr>
            <a:r>
              <a:rPr lang="nl-BE" b="1" dirty="0">
                <a:solidFill>
                  <a:schemeClr val="accent3"/>
                </a:solidFill>
              </a:rPr>
              <a:t>Getuigschrift basisonderwijs kan je nog behalen </a:t>
            </a:r>
            <a:r>
              <a:rPr lang="nl-BE" dirty="0">
                <a:solidFill>
                  <a:schemeClr val="tx1">
                    <a:lumMod val="65000"/>
                    <a:lumOff val="35000"/>
                  </a:schemeClr>
                </a:solidFill>
              </a:rPr>
              <a:t>als je slaagt in 1A, 1B of 2B en nog niet behaald hebt</a:t>
            </a:r>
          </a:p>
          <a:p>
            <a:pPr defTabSz="916869">
              <a:defRPr/>
            </a:pPr>
            <a:endParaRPr lang="nl-BE" dirty="0">
              <a:solidFill>
                <a:schemeClr val="tx1">
                  <a:lumMod val="65000"/>
                  <a:lumOff val="35000"/>
                </a:schemeClr>
              </a:solidFill>
            </a:endParaRPr>
          </a:p>
          <a:p>
            <a:endParaRPr lang="nl-BE" dirty="0"/>
          </a:p>
        </p:txBody>
      </p:sp>
      <p:sp>
        <p:nvSpPr>
          <p:cNvPr id="4" name="Tijdelijke aanduiding voor dianummer 3"/>
          <p:cNvSpPr>
            <a:spLocks noGrp="1"/>
          </p:cNvSpPr>
          <p:nvPr>
            <p:ph type="sldNum" sz="quarter" idx="10"/>
          </p:nvPr>
        </p:nvSpPr>
        <p:spPr/>
        <p:txBody>
          <a:bodyPr/>
          <a:lstStyle/>
          <a:p>
            <a:pPr>
              <a:defRPr/>
            </a:pPr>
            <a:fld id="{B0DBBC9B-BFF8-40CE-B277-16547A863F03}" type="slidenum">
              <a:rPr lang="nl-NL" smtClean="0"/>
              <a:pPr>
                <a:defRPr/>
              </a:pPr>
              <a:t>13</a:t>
            </a:fld>
            <a:endParaRPr lang="nl-NL"/>
          </a:p>
        </p:txBody>
      </p:sp>
    </p:spTree>
    <p:extLst>
      <p:ext uri="{BB962C8B-B14F-4D97-AF65-F5344CB8AC3E}">
        <p14:creationId xmlns:p14="http://schemas.microsoft.com/office/powerpoint/2010/main" val="221143569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aseline="0" dirty="0"/>
              <a:t>Na het eerste jaar gaan we naar het tweede jaar. Zoals je hier ziet zijn de uren hier wel verschillend tussen 2A en 2B en krijg je een derde extra blok. </a:t>
            </a:r>
          </a:p>
          <a:p>
            <a:r>
              <a:rPr lang="nl-BE" baseline="0" dirty="0"/>
              <a:t>Algemene vorming 2A = 25 lesuren, 2B 20 lesuren, Differentiatie zowel in 2A als 2B 2lesuren. Als we dan de optelsom maken komen we voor 2A op een derde blok van 5 lesuren en voor 2B op een blok van 10 lesuren. Deze derde blok zijn de basisopties.</a:t>
            </a:r>
          </a:p>
          <a:p>
            <a:r>
              <a:rPr lang="nl-BE" baseline="0" dirty="0"/>
              <a:t>Wat zijn basisopties?</a:t>
            </a:r>
          </a:p>
          <a:p>
            <a:r>
              <a:rPr lang="nl-BE" baseline="0" dirty="0"/>
              <a:t>Dit zijn extra vakken om interesse in een studiegebied te verkennen.</a:t>
            </a:r>
          </a:p>
          <a:p>
            <a:r>
              <a:rPr lang="nl-BE" baseline="0" dirty="0"/>
              <a:t>Deze gaan al iets specifieker.</a:t>
            </a:r>
          </a:p>
          <a:p>
            <a:r>
              <a:rPr lang="nl-BE" baseline="0" dirty="0"/>
              <a:t>In de volgende slides gaan we laten zien wat deze zijn voor 2A en 2B. </a:t>
            </a:r>
          </a:p>
          <a:p>
            <a:endParaRPr lang="nl-BE" dirty="0"/>
          </a:p>
        </p:txBody>
      </p:sp>
      <p:sp>
        <p:nvSpPr>
          <p:cNvPr id="4" name="Tijdelijke aanduiding voor koptekst 3"/>
          <p:cNvSpPr>
            <a:spLocks noGrp="1"/>
          </p:cNvSpPr>
          <p:nvPr>
            <p:ph type="hdr" sz="quarter"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nl-BE" sz="1200" b="0" i="0" u="none" strike="noStrike" kern="1200" cap="none" spc="0" normalizeH="0" baseline="0" noProof="0">
                <a:ln>
                  <a:noFill/>
                </a:ln>
                <a:solidFill>
                  <a:prstClr val="black"/>
                </a:solidFill>
                <a:effectLst/>
                <a:uLnTx/>
                <a:uFillTx/>
                <a:latin typeface="Calibri" panose="020F0502020204030204"/>
                <a:ea typeface="+mn-ea"/>
                <a:cs typeface="+mn-cs"/>
              </a:rPr>
              <a:t>introductiedagen modernisering so</a:t>
            </a:r>
          </a:p>
        </p:txBody>
      </p:sp>
      <p:sp>
        <p:nvSpPr>
          <p:cNvPr id="5" name="Tijdelijke aanduiding voor dianummer 4"/>
          <p:cNvSpPr>
            <a:spLocks noGrp="1"/>
          </p:cNvSpPr>
          <p:nvPr>
            <p:ph type="sldNum" sz="quarter" idx="11"/>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4B5155E-4972-4CE7-B1DF-77F91BF7334B}" type="slidenum">
              <a:rPr kumimoji="0" lang="nl-B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nl-B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0514080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defTabSz="916869">
              <a:defRPr/>
            </a:pPr>
            <a:r>
              <a:rPr lang="nl-NL" dirty="0"/>
              <a:t>Je ziet</a:t>
            </a:r>
            <a:r>
              <a:rPr lang="nl-NL" baseline="0" dirty="0"/>
              <a:t> hier heel wat. We gaan even wat zaken verduidelijken. </a:t>
            </a:r>
          </a:p>
          <a:p>
            <a:pPr defTabSz="916869">
              <a:defRPr/>
            </a:pPr>
            <a:r>
              <a:rPr lang="nl-NL" baseline="0" dirty="0"/>
              <a:t>Het donkerblauwe met cijfer ervoor is een basisoptie. De lichtblauwe is een pakket. </a:t>
            </a:r>
          </a:p>
          <a:p>
            <a:pPr defTabSz="916869">
              <a:defRPr/>
            </a:pPr>
            <a:r>
              <a:rPr lang="nl-NL" baseline="0" dirty="0"/>
              <a:t>Een p</a:t>
            </a:r>
            <a:r>
              <a:rPr lang="nl-NL" dirty="0"/>
              <a:t>akket is gespecialiseerder</a:t>
            </a:r>
            <a:r>
              <a:rPr lang="nl-NL" baseline="0" dirty="0"/>
              <a:t> dan basisoptie (algemener). </a:t>
            </a:r>
          </a:p>
          <a:p>
            <a:pPr defTabSz="916869">
              <a:defRPr/>
            </a:pPr>
            <a:endParaRPr lang="nl-NL" baseline="0" dirty="0"/>
          </a:p>
          <a:p>
            <a:pPr defTabSz="916869">
              <a:defRPr/>
            </a:pPr>
            <a:r>
              <a:rPr lang="nl-BE" baseline="0" dirty="0"/>
              <a:t>Er zijn ook enkele sterretjes: </a:t>
            </a:r>
            <a:endParaRPr lang="nl-BE" dirty="0"/>
          </a:p>
          <a:p>
            <a:r>
              <a:rPr lang="nl-NL" dirty="0"/>
              <a:t>*Deze basisoptie/pakket kan je maar in enkele scholen volgen. </a:t>
            </a:r>
          </a:p>
          <a:p>
            <a:r>
              <a:rPr lang="nl-NL" dirty="0"/>
              <a:t>** Je kan starten als de leerkrachten van de school dit toelaten.</a:t>
            </a:r>
          </a:p>
          <a:p>
            <a:r>
              <a:rPr lang="nl-NL" dirty="0"/>
              <a:t>*** Je moet beschikken over een topsportstatuut. </a:t>
            </a:r>
          </a:p>
          <a:p>
            <a:endParaRPr lang="nl-NL" dirty="0"/>
          </a:p>
          <a:p>
            <a:r>
              <a:rPr lang="nl-NL" dirty="0"/>
              <a:t>Nummer 11 – 13 is dan onderwijs vanuit een zeer specifieke onderwijsmethodiek. </a:t>
            </a:r>
          </a:p>
          <a:p>
            <a:endParaRPr lang="nl-BE" dirty="0"/>
          </a:p>
          <a:p>
            <a:r>
              <a:rPr lang="nl-BE" dirty="0"/>
              <a:t>Even</a:t>
            </a:r>
            <a:r>
              <a:rPr lang="nl-BE" baseline="0" dirty="0"/>
              <a:t> stilstaan bij </a:t>
            </a:r>
            <a:r>
              <a:rPr lang="nl-BE" baseline="0" dirty="0" err="1"/>
              <a:t>STEM-Wetenschappen</a:t>
            </a:r>
            <a:r>
              <a:rPr lang="nl-BE" baseline="0" dirty="0"/>
              <a:t> en </a:t>
            </a:r>
            <a:r>
              <a:rPr lang="nl-BE" baseline="0" dirty="0" err="1"/>
              <a:t>STEM-Technieken</a:t>
            </a:r>
            <a:r>
              <a:rPr lang="nl-BE" baseline="0" dirty="0"/>
              <a:t>. </a:t>
            </a:r>
          </a:p>
          <a:p>
            <a:r>
              <a:rPr lang="nl-BE" baseline="0" dirty="0"/>
              <a:t>Verschil tussen deze twee: </a:t>
            </a:r>
            <a:r>
              <a:rPr lang="nl-BE" baseline="0" dirty="0" err="1"/>
              <a:t>STEM-wetenschappen</a:t>
            </a:r>
            <a:r>
              <a:rPr lang="nl-BE" baseline="0" dirty="0"/>
              <a:t> zijn diegene die bijvoorbeeld een motor voor een auto willen ontwikkelen die </a:t>
            </a:r>
            <a:r>
              <a:rPr lang="nl-BE" baseline="0" dirty="0" err="1"/>
              <a:t>ecologischer</a:t>
            </a:r>
            <a:r>
              <a:rPr lang="nl-BE" baseline="0" dirty="0"/>
              <a:t> is, stiller is, kleiner is. Zij bedenken en werken deze motor theoretisch uit. Degene die </a:t>
            </a:r>
            <a:r>
              <a:rPr lang="nl-BE" baseline="0" dirty="0" err="1"/>
              <a:t>STEM-technieken</a:t>
            </a:r>
            <a:r>
              <a:rPr lang="nl-BE" baseline="0" dirty="0"/>
              <a:t> gaan volgen zouden dan op basis van deze uitwerking de motor kunnen gaan uitwerken praktisch gezien. </a:t>
            </a:r>
          </a:p>
          <a:p>
            <a:endParaRPr lang="nl-BE" baseline="0" dirty="0"/>
          </a:p>
          <a:p>
            <a:endParaRPr lang="nl-NL" dirty="0"/>
          </a:p>
        </p:txBody>
      </p:sp>
      <p:sp>
        <p:nvSpPr>
          <p:cNvPr id="4" name="Tijdelijke aanduiding voor dianummer 3"/>
          <p:cNvSpPr>
            <a:spLocks noGrp="1"/>
          </p:cNvSpPr>
          <p:nvPr>
            <p:ph type="sldNum" sz="quarter" idx="10"/>
          </p:nvPr>
        </p:nvSpPr>
        <p:spPr/>
        <p:txBody>
          <a:bodyPr/>
          <a:lstStyle/>
          <a:p>
            <a:pPr>
              <a:defRPr/>
            </a:pPr>
            <a:fld id="{B0DBBC9B-BFF8-40CE-B277-16547A863F03}" type="slidenum">
              <a:rPr lang="nl-NL" smtClean="0"/>
              <a:pPr>
                <a:defRPr/>
              </a:pPr>
              <a:t>15</a:t>
            </a:fld>
            <a:endParaRPr lang="nl-NL"/>
          </a:p>
        </p:txBody>
      </p:sp>
    </p:spTree>
    <p:extLst>
      <p:ext uri="{BB962C8B-B14F-4D97-AF65-F5344CB8AC3E}">
        <p14:creationId xmlns:p14="http://schemas.microsoft.com/office/powerpoint/2010/main" val="354941576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baseline="0" dirty="0"/>
          </a:p>
          <a:p>
            <a:r>
              <a:rPr lang="nl-NL" dirty="0"/>
              <a:t>Dit is een voorbeeld wat een school kan aanbieden. </a:t>
            </a:r>
          </a:p>
          <a:p>
            <a:endParaRPr lang="nl-NL" dirty="0"/>
          </a:p>
        </p:txBody>
      </p:sp>
      <p:sp>
        <p:nvSpPr>
          <p:cNvPr id="4" name="Tijdelijke aanduiding voor dianumm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0DBBC9B-BFF8-40CE-B277-16547A863F03}" type="slidenum">
              <a:rPr kumimoji="0" lang="nl-NL" sz="1200" b="0"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16</a:t>
            </a:fld>
            <a:endParaRPr kumimoji="0" lang="nl-NL" sz="12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13556233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defTabSz="916869">
              <a:defRPr/>
            </a:pPr>
            <a:r>
              <a:rPr lang="nl-NL" dirty="0"/>
              <a:t>Je ziet</a:t>
            </a:r>
            <a:r>
              <a:rPr lang="nl-NL" baseline="0" dirty="0"/>
              <a:t> hier heel wat. Wel minder dan bij 2A, </a:t>
            </a:r>
          </a:p>
          <a:p>
            <a:pPr defTabSz="916869">
              <a:defRPr/>
            </a:pPr>
            <a:r>
              <a:rPr lang="nl-NL" baseline="0" dirty="0"/>
              <a:t>We gaan even wat zaken verduidelijken. </a:t>
            </a:r>
          </a:p>
          <a:p>
            <a:pPr defTabSz="916869">
              <a:defRPr/>
            </a:pPr>
            <a:r>
              <a:rPr lang="nl-NL" baseline="0" dirty="0"/>
              <a:t>Het donkerblauwe met cijfer ervoor is een basisoptie. De lichtblauwe is een pakket. </a:t>
            </a:r>
          </a:p>
          <a:p>
            <a:pPr defTabSz="916869">
              <a:defRPr/>
            </a:pPr>
            <a:r>
              <a:rPr lang="nl-NL" baseline="0" dirty="0"/>
              <a:t>Een p</a:t>
            </a:r>
            <a:r>
              <a:rPr lang="nl-NL" dirty="0"/>
              <a:t>akket is gespecialiseerder</a:t>
            </a:r>
            <a:r>
              <a:rPr lang="nl-NL" baseline="0" dirty="0"/>
              <a:t> dan basisoptie (algemener). </a:t>
            </a:r>
          </a:p>
          <a:p>
            <a:pPr defTabSz="916869">
              <a:defRPr/>
            </a:pPr>
            <a:endParaRPr lang="nl-NL" baseline="0" dirty="0"/>
          </a:p>
          <a:p>
            <a:pPr defTabSz="916869">
              <a:defRPr/>
            </a:pPr>
            <a:r>
              <a:rPr lang="nl-BE" baseline="0" dirty="0"/>
              <a:t>Er zijn ook enkele sterretjes: </a:t>
            </a:r>
            <a:endParaRPr lang="nl-BE" dirty="0"/>
          </a:p>
          <a:p>
            <a:r>
              <a:rPr lang="nl-NL" dirty="0"/>
              <a:t>*Deze basisoptie/pakket kan je maar in enkele scholen volgen. </a:t>
            </a:r>
          </a:p>
          <a:p>
            <a:r>
              <a:rPr lang="nl-NL" dirty="0"/>
              <a:t>** Je kan starten als de leerkrachten van de school dit toelaten.</a:t>
            </a:r>
          </a:p>
          <a:p>
            <a:r>
              <a:rPr lang="nl-NL" dirty="0"/>
              <a:t>*** Je moet beschikken over een topsportstatuut. </a:t>
            </a:r>
          </a:p>
          <a:p>
            <a:endParaRPr lang="nl-BE" dirty="0"/>
          </a:p>
          <a:p>
            <a:r>
              <a:rPr lang="nl-BE" dirty="0" err="1"/>
              <a:t>Opstroomoptie</a:t>
            </a:r>
            <a:r>
              <a:rPr lang="nl-BE" dirty="0"/>
              <a:t>:</a:t>
            </a:r>
            <a:r>
              <a:rPr lang="nl-BE" baseline="0" dirty="0"/>
              <a:t> bedoelt om leerlingen uit een 2B te laten opstromen 2A of 3</a:t>
            </a:r>
            <a:r>
              <a:rPr lang="nl-BE" baseline="30000" dirty="0"/>
              <a:t>e</a:t>
            </a:r>
            <a:r>
              <a:rPr lang="nl-BE" baseline="0" dirty="0"/>
              <a:t> jaar binnen de studierichtingen doorstroom of dubbele finaliteit. </a:t>
            </a:r>
          </a:p>
          <a:p>
            <a:endParaRPr lang="nl-BE" dirty="0"/>
          </a:p>
        </p:txBody>
      </p:sp>
      <p:sp>
        <p:nvSpPr>
          <p:cNvPr id="4" name="Tijdelijke aanduiding voor dianummer 3"/>
          <p:cNvSpPr>
            <a:spLocks noGrp="1"/>
          </p:cNvSpPr>
          <p:nvPr>
            <p:ph type="sldNum" sz="quarter" idx="10"/>
          </p:nvPr>
        </p:nvSpPr>
        <p:spPr/>
        <p:txBody>
          <a:bodyPr/>
          <a:lstStyle/>
          <a:p>
            <a:pPr>
              <a:defRPr/>
            </a:pPr>
            <a:fld id="{B0DBBC9B-BFF8-40CE-B277-16547A863F03}" type="slidenum">
              <a:rPr lang="nl-NL" smtClean="0"/>
              <a:pPr>
                <a:defRPr/>
              </a:pPr>
              <a:t>17</a:t>
            </a:fld>
            <a:endParaRPr lang="nl-NL"/>
          </a:p>
        </p:txBody>
      </p:sp>
    </p:spTree>
    <p:extLst>
      <p:ext uri="{BB962C8B-B14F-4D97-AF65-F5344CB8AC3E}">
        <p14:creationId xmlns:p14="http://schemas.microsoft.com/office/powerpoint/2010/main" val="316094647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defTabSz="916869">
              <a:defRPr/>
            </a:pPr>
            <a:r>
              <a:rPr lang="nl-NL" dirty="0"/>
              <a:t>Voorbeeld van een school kan aanbieden en keuze kan in maken om aan te bieden. </a:t>
            </a:r>
            <a:endParaRPr lang="nl-BE" baseline="0" dirty="0"/>
          </a:p>
          <a:p>
            <a:endParaRPr lang="nl-BE" dirty="0"/>
          </a:p>
        </p:txBody>
      </p:sp>
      <p:sp>
        <p:nvSpPr>
          <p:cNvPr id="4" name="Tijdelijke aanduiding voor dianumm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0DBBC9B-BFF8-40CE-B277-16547A863F03}" type="slidenum">
              <a:rPr kumimoji="0" lang="nl-NL" sz="1200" b="0"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18</a:t>
            </a:fld>
            <a:endParaRPr kumimoji="0" lang="nl-NL" sz="12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399601484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Op het einde van het tweede jaar komt opnieuw de klassenraad samen om een evaluatie te doen. </a:t>
            </a:r>
          </a:p>
          <a:p>
            <a:r>
              <a:rPr lang="nl-NL" dirty="0"/>
              <a:t>Wat</a:t>
            </a:r>
            <a:r>
              <a:rPr lang="nl-NL" baseline="0" dirty="0"/>
              <a:t> is een klassenraad. </a:t>
            </a:r>
            <a:r>
              <a:rPr lang="nl-NL" baseline="0" dirty="0">
                <a:sym typeface="Wingdings" pitchFamily="2" charset="2"/>
              </a:rPr>
              <a:t> team van leerkrachten die les geven aan uw zoon/dochter en die dus haar/hem goed kennen en kunnen beoordelen. </a:t>
            </a:r>
          </a:p>
          <a:p>
            <a:endParaRPr lang="nl-BE" dirty="0"/>
          </a:p>
        </p:txBody>
      </p:sp>
      <p:sp>
        <p:nvSpPr>
          <p:cNvPr id="4" name="Tijdelijke aanduiding voor dianumm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0DBBC9B-BFF8-40CE-B277-16547A863F03}" type="slidenum">
              <a:rPr kumimoji="0" lang="nl-NL" sz="1200" b="0"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19</a:t>
            </a:fld>
            <a:endParaRPr kumimoji="0" lang="nl-NL" sz="12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27360465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lvl="0">
              <a:lnSpc>
                <a:spcPct val="150000"/>
              </a:lnSpc>
            </a:pPr>
            <a:r>
              <a:rPr lang="nl-BE" dirty="0">
                <a:solidFill>
                  <a:schemeClr val="tx1">
                    <a:lumMod val="65000"/>
                    <a:lumOff val="35000"/>
                  </a:schemeClr>
                </a:solidFill>
              </a:rPr>
              <a:t>Dit is de structuur van het secundair onderwijs hoe het er voor jullie zoon of dochter gaat uitzien. Weet dat we in begin verteld hadden dat jaar per jaar ging hervormd worden. Dus op dit moment is nog maar enkel de 1</a:t>
            </a:r>
            <a:r>
              <a:rPr lang="nl-BE" baseline="30000" dirty="0">
                <a:solidFill>
                  <a:schemeClr val="tx1">
                    <a:lumMod val="65000"/>
                    <a:lumOff val="35000"/>
                  </a:schemeClr>
                </a:solidFill>
              </a:rPr>
              <a:t>e</a:t>
            </a:r>
            <a:r>
              <a:rPr lang="nl-BE" dirty="0">
                <a:solidFill>
                  <a:schemeClr val="tx1">
                    <a:lumMod val="65000"/>
                    <a:lumOff val="35000"/>
                  </a:schemeClr>
                </a:solidFill>
              </a:rPr>
              <a:t> graad hervormd. </a:t>
            </a:r>
          </a:p>
          <a:p>
            <a:pPr lvl="0">
              <a:lnSpc>
                <a:spcPct val="150000"/>
              </a:lnSpc>
            </a:pPr>
            <a:endParaRPr lang="nl-BE" dirty="0">
              <a:solidFill>
                <a:schemeClr val="tx1">
                  <a:lumMod val="65000"/>
                  <a:lumOff val="35000"/>
                </a:schemeClr>
              </a:solidFill>
            </a:endParaRPr>
          </a:p>
          <a:p>
            <a:pPr lvl="0">
              <a:lnSpc>
                <a:spcPct val="150000"/>
              </a:lnSpc>
            </a:pPr>
            <a:r>
              <a:rPr lang="nl-BE" dirty="0">
                <a:solidFill>
                  <a:schemeClr val="tx1">
                    <a:lumMod val="65000"/>
                    <a:lumOff val="35000"/>
                  </a:schemeClr>
                </a:solidFill>
              </a:rPr>
              <a:t>Je ziet 3 graden van elk 2 leerjaren met uitzondering van de 3</a:t>
            </a:r>
            <a:r>
              <a:rPr lang="nl-BE" baseline="30000" dirty="0">
                <a:solidFill>
                  <a:schemeClr val="tx1">
                    <a:lumMod val="65000"/>
                    <a:lumOff val="35000"/>
                  </a:schemeClr>
                </a:solidFill>
              </a:rPr>
              <a:t>e</a:t>
            </a:r>
            <a:r>
              <a:rPr lang="nl-BE" dirty="0">
                <a:solidFill>
                  <a:schemeClr val="tx1">
                    <a:lumMod val="65000"/>
                    <a:lumOff val="35000"/>
                  </a:schemeClr>
                </a:solidFill>
              </a:rPr>
              <a:t> graad daar hebben we een 7</a:t>
            </a:r>
            <a:r>
              <a:rPr lang="nl-BE" baseline="30000" dirty="0">
                <a:solidFill>
                  <a:schemeClr val="tx1">
                    <a:lumMod val="65000"/>
                    <a:lumOff val="35000"/>
                  </a:schemeClr>
                </a:solidFill>
              </a:rPr>
              <a:t>e</a:t>
            </a:r>
            <a:r>
              <a:rPr lang="nl-BE" dirty="0">
                <a:solidFill>
                  <a:schemeClr val="tx1">
                    <a:lumMod val="65000"/>
                    <a:lumOff val="35000"/>
                  </a:schemeClr>
                </a:solidFill>
              </a:rPr>
              <a:t> jaar. </a:t>
            </a:r>
          </a:p>
          <a:p>
            <a:pPr lvl="0">
              <a:lnSpc>
                <a:spcPct val="150000"/>
              </a:lnSpc>
            </a:pPr>
            <a:endParaRPr lang="nl-BE" dirty="0">
              <a:solidFill>
                <a:schemeClr val="tx1">
                  <a:lumMod val="65000"/>
                  <a:lumOff val="35000"/>
                </a:schemeClr>
              </a:solidFill>
            </a:endParaRPr>
          </a:p>
          <a:p>
            <a:pPr lvl="0">
              <a:lnSpc>
                <a:spcPct val="150000"/>
              </a:lnSpc>
            </a:pPr>
            <a:r>
              <a:rPr lang="nl-BE" dirty="0">
                <a:solidFill>
                  <a:schemeClr val="tx1">
                    <a:lumMod val="65000"/>
                    <a:lumOff val="35000"/>
                  </a:schemeClr>
                </a:solidFill>
              </a:rPr>
              <a:t>Bij deze dia gaan we ook even stilstaan bij de toelatingsvoorwaarden voor het secundair onderwijs. </a:t>
            </a:r>
          </a:p>
          <a:p>
            <a:pPr lvl="0">
              <a:lnSpc>
                <a:spcPct val="150000"/>
              </a:lnSpc>
            </a:pPr>
            <a:r>
              <a:rPr lang="nl-BE" dirty="0">
                <a:solidFill>
                  <a:schemeClr val="tx1">
                    <a:lumMod val="65000"/>
                    <a:lumOff val="35000"/>
                  </a:schemeClr>
                </a:solidFill>
              </a:rPr>
              <a:t>Ofwel eindig je het basisonderwijs met een getuigschrift basisonderwijs en dan moet je naar 1A. Haal je geen getuigschrift dan moet je naar 1B. </a:t>
            </a:r>
          </a:p>
          <a:p>
            <a:pPr lvl="0">
              <a:lnSpc>
                <a:spcPct val="150000"/>
              </a:lnSpc>
            </a:pPr>
            <a:r>
              <a:rPr lang="nl-BE" dirty="0">
                <a:solidFill>
                  <a:schemeClr val="tx1">
                    <a:lumMod val="65000"/>
                    <a:lumOff val="35000"/>
                  </a:schemeClr>
                </a:solidFill>
              </a:rPr>
              <a:t>Uitzondering: Je kan ook naar 1b als je geen 6e leerjaar gevolgd, ten laatste op 31 december van het nieuwe schooljaar 12 jaar worden. </a:t>
            </a:r>
          </a:p>
          <a:p>
            <a:pPr lvl="0">
              <a:lnSpc>
                <a:spcPct val="150000"/>
              </a:lnSpc>
            </a:pPr>
            <a:r>
              <a:rPr lang="nl-BE" dirty="0">
                <a:solidFill>
                  <a:schemeClr val="tx1">
                    <a:lumMod val="65000"/>
                    <a:lumOff val="35000"/>
                  </a:schemeClr>
                </a:solidFill>
              </a:rPr>
              <a:t>Een getuigschrift basisonderwijs wil zeggen dat je de eindtermen en doelen van het basisonderwijs behaald hebt. </a:t>
            </a:r>
          </a:p>
          <a:p>
            <a:pPr lvl="0"/>
            <a:endParaRPr lang="nl-BE" dirty="0"/>
          </a:p>
          <a:p>
            <a:pPr lvl="0"/>
            <a:r>
              <a:rPr lang="nl-BE" dirty="0"/>
              <a:t>Vanaf de tweede graad spreken we van drie </a:t>
            </a:r>
            <a:r>
              <a:rPr lang="nl-BE" dirty="0" err="1"/>
              <a:t>finaliteiten</a:t>
            </a:r>
            <a:r>
              <a:rPr lang="nl-BE" dirty="0"/>
              <a:t>. </a:t>
            </a:r>
          </a:p>
          <a:p>
            <a:pPr lvl="0"/>
            <a:r>
              <a:rPr lang="nl-BE" dirty="0"/>
              <a:t>Sommige studierichtingen in de 2e en 3e graad meer op de arbeidsmarkt gericht, andere op verder studeren. </a:t>
            </a:r>
          </a:p>
          <a:p>
            <a:pPr lvl="0"/>
            <a:r>
              <a:rPr lang="nl-BE" dirty="0"/>
              <a:t>Nog andere studierichtingen laten beide mogelijkheden open. Hier gaan we straks even dieper op in. </a:t>
            </a:r>
          </a:p>
        </p:txBody>
      </p:sp>
      <p:sp>
        <p:nvSpPr>
          <p:cNvPr id="4" name="Tijdelijke aanduiding voor dianummer 3"/>
          <p:cNvSpPr>
            <a:spLocks noGrp="1"/>
          </p:cNvSpPr>
          <p:nvPr>
            <p:ph type="sldNum" sz="quarter" idx="10"/>
          </p:nvPr>
        </p:nvSpPr>
        <p:spPr/>
        <p:txBody>
          <a:bodyPr/>
          <a:lstStyle/>
          <a:p>
            <a:pPr>
              <a:defRPr/>
            </a:pPr>
            <a:fld id="{B0DBBC9B-BFF8-40CE-B277-16547A863F03}" type="slidenum">
              <a:rPr lang="nl-NL" smtClean="0"/>
              <a:pPr>
                <a:defRPr/>
              </a:pPr>
              <a:t>2</a:t>
            </a:fld>
            <a:endParaRPr lang="nl-NL"/>
          </a:p>
        </p:txBody>
      </p:sp>
    </p:spTree>
    <p:extLst>
      <p:ext uri="{BB962C8B-B14F-4D97-AF65-F5344CB8AC3E}">
        <p14:creationId xmlns:p14="http://schemas.microsoft.com/office/powerpoint/2010/main" val="356466685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7"/>
          <p:cNvSpPr>
            <a:spLocks noGrp="1" noChangeArrowheads="1"/>
          </p:cNvSpPr>
          <p:nvPr>
            <p:ph type="sldNum" sz="quarter" idx="5"/>
          </p:nvPr>
        </p:nvSpPr>
        <p:spPr>
          <a:noFill/>
        </p:spPr>
        <p:txBody>
          <a:bodyPr/>
          <a:lstStyle/>
          <a:p>
            <a:fld id="{498ECB9B-E53A-412E-8E42-951BACFE6FBE}" type="slidenum">
              <a:rPr lang="nl-NL" smtClean="0"/>
              <a:pPr/>
              <a:t>20</a:t>
            </a:fld>
            <a:endParaRPr lang="nl-NL"/>
          </a:p>
        </p:txBody>
      </p:sp>
      <p:sp>
        <p:nvSpPr>
          <p:cNvPr id="77827" name="Rectangle 2"/>
          <p:cNvSpPr>
            <a:spLocks noGrp="1" noRot="1" noChangeAspect="1" noChangeArrowheads="1" noTextEdit="1"/>
          </p:cNvSpPr>
          <p:nvPr>
            <p:ph type="sldImg"/>
          </p:nvPr>
        </p:nvSpPr>
        <p:spPr>
          <a:ln/>
        </p:spPr>
      </p:sp>
      <p:sp>
        <p:nvSpPr>
          <p:cNvPr id="77828" name="Rectangle 3"/>
          <p:cNvSpPr>
            <a:spLocks noGrp="1" noChangeArrowheads="1"/>
          </p:cNvSpPr>
          <p:nvPr>
            <p:ph type="body" idx="1"/>
          </p:nvPr>
        </p:nvSpPr>
        <p:spPr>
          <a:noFill/>
          <a:ln/>
        </p:spPr>
        <p:txBody>
          <a:bodyPr/>
          <a:lstStyle/>
          <a:p>
            <a:r>
              <a:rPr lang="nl-NL" b="0" i="0" dirty="0">
                <a:solidFill>
                  <a:schemeClr val="tx1"/>
                </a:solidFill>
              </a:rPr>
              <a:t>Dus samenvattend nog even wat je na een</a:t>
            </a:r>
            <a:r>
              <a:rPr lang="nl-NL" b="0" i="0" baseline="0" dirty="0">
                <a:solidFill>
                  <a:schemeClr val="tx1"/>
                </a:solidFill>
              </a:rPr>
              <a:t> eerste jaar kan krijgen van attesten. Een a</a:t>
            </a:r>
            <a:r>
              <a:rPr lang="nl-NL" b="0" i="0" dirty="0">
                <a:solidFill>
                  <a:schemeClr val="tx1"/>
                </a:solidFill>
              </a:rPr>
              <a:t>ttest moet je opvolgen</a:t>
            </a:r>
          </a:p>
          <a:p>
            <a:r>
              <a:rPr lang="nl-NL" b="0" i="0" dirty="0">
                <a:solidFill>
                  <a:schemeClr val="tx1"/>
                </a:solidFill>
              </a:rPr>
              <a:t>Advies is bedoeld</a:t>
            </a:r>
            <a:r>
              <a:rPr lang="nl-NL" b="0" i="0" baseline="0" dirty="0">
                <a:solidFill>
                  <a:schemeClr val="tx1"/>
                </a:solidFill>
              </a:rPr>
              <a:t> om te helpen, </a:t>
            </a:r>
            <a:r>
              <a:rPr lang="nl-NL" b="0" i="0" dirty="0">
                <a:solidFill>
                  <a:schemeClr val="tx1"/>
                </a:solidFill>
              </a:rPr>
              <a:t>moet je niet opvolgen. </a:t>
            </a:r>
          </a:p>
          <a:p>
            <a:endParaRPr lang="nl-NL" b="0" i="0" dirty="0">
              <a:solidFill>
                <a:schemeClr val="tx1"/>
              </a:solidFill>
            </a:endParaRPr>
          </a:p>
          <a:p>
            <a:r>
              <a:rPr lang="nl-BE" b="0" i="0" dirty="0">
                <a:solidFill>
                  <a:schemeClr val="tx1"/>
                </a:solidFill>
              </a:rPr>
              <a:t>We</a:t>
            </a:r>
            <a:r>
              <a:rPr lang="nl-BE" b="0" i="0" baseline="0" dirty="0">
                <a:solidFill>
                  <a:schemeClr val="tx1"/>
                </a:solidFill>
              </a:rPr>
              <a:t> nemen eerst linker kolom. </a:t>
            </a:r>
          </a:p>
          <a:p>
            <a:r>
              <a:rPr lang="nl-BE" b="0" i="0" baseline="0" dirty="0">
                <a:solidFill>
                  <a:schemeClr val="tx1"/>
                </a:solidFill>
              </a:rPr>
              <a:t>Dit zijn de attesten die je kan krijgen. </a:t>
            </a:r>
          </a:p>
          <a:p>
            <a:pPr marL="229217" indent="-229217"/>
            <a:r>
              <a:rPr lang="nl-BE" b="0" i="0" baseline="0" dirty="0">
                <a:solidFill>
                  <a:schemeClr val="tx1"/>
                </a:solidFill>
              </a:rPr>
              <a:t>We komen hier in de volgende slides op terug. </a:t>
            </a:r>
          </a:p>
          <a:p>
            <a:pPr marL="229217" indent="-229217"/>
            <a:endParaRPr lang="nl-BE" b="0" i="0" baseline="0" dirty="0">
              <a:solidFill>
                <a:schemeClr val="tx1"/>
              </a:solidFill>
            </a:endParaRPr>
          </a:p>
          <a:p>
            <a:pPr marL="229217" indent="-229217"/>
            <a:r>
              <a:rPr lang="nl-BE" b="0" i="0" baseline="0" dirty="0">
                <a:solidFill>
                  <a:schemeClr val="tx1"/>
                </a:solidFill>
              </a:rPr>
              <a:t>Rechter kolom is uitstel van beslissing. Pas na het tweede jaar een attest krijgen. </a:t>
            </a:r>
          </a:p>
          <a:p>
            <a:pPr marL="229217" indent="-229217"/>
            <a:r>
              <a:rPr lang="nl-BE" b="0" i="0" baseline="0" dirty="0">
                <a:solidFill>
                  <a:schemeClr val="tx1"/>
                </a:solidFill>
              </a:rPr>
              <a:t>Je kan dan geslaagd zijn voor enkel het eerste jaar  of voor eerste en tweede jaar en dus getuigschrift eerste graad behalen. </a:t>
            </a:r>
          </a:p>
        </p:txBody>
      </p:sp>
    </p:spTree>
    <p:extLst>
      <p:ext uri="{BB962C8B-B14F-4D97-AF65-F5344CB8AC3E}">
        <p14:creationId xmlns:p14="http://schemas.microsoft.com/office/powerpoint/2010/main" val="215596776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7"/>
          <p:cNvSpPr>
            <a:spLocks noGrp="1" noChangeArrowheads="1"/>
          </p:cNvSpPr>
          <p:nvPr>
            <p:ph type="sldNum" sz="quarter" idx="5"/>
          </p:nvPr>
        </p:nvSpPr>
        <p:spPr>
          <a:noFill/>
        </p:spPr>
        <p:txBody>
          <a:bodyPr/>
          <a:lstStyle/>
          <a:p>
            <a:fld id="{498ECB9B-E53A-412E-8E42-951BACFE6FBE}" type="slidenum">
              <a:rPr lang="nl-NL" smtClean="0"/>
              <a:pPr/>
              <a:t>21</a:t>
            </a:fld>
            <a:endParaRPr lang="nl-NL"/>
          </a:p>
        </p:txBody>
      </p:sp>
      <p:sp>
        <p:nvSpPr>
          <p:cNvPr id="77827" name="Rectangle 2"/>
          <p:cNvSpPr>
            <a:spLocks noGrp="1" noRot="1" noChangeAspect="1" noChangeArrowheads="1" noTextEdit="1"/>
          </p:cNvSpPr>
          <p:nvPr>
            <p:ph type="sldImg"/>
          </p:nvPr>
        </p:nvSpPr>
        <p:spPr>
          <a:ln/>
        </p:spPr>
      </p:sp>
      <p:sp>
        <p:nvSpPr>
          <p:cNvPr id="77828" name="Rectangle 3"/>
          <p:cNvSpPr>
            <a:spLocks noGrp="1" noChangeArrowheads="1"/>
          </p:cNvSpPr>
          <p:nvPr>
            <p:ph type="body" idx="1"/>
          </p:nvPr>
        </p:nvSpPr>
        <p:spPr>
          <a:noFill/>
          <a:ln/>
        </p:spPr>
        <p:txBody>
          <a:bodyPr/>
          <a:lstStyle/>
          <a:p>
            <a:r>
              <a:rPr lang="nl-BE" dirty="0">
                <a:solidFill>
                  <a:schemeClr val="tx1">
                    <a:lumMod val="65000"/>
                    <a:lumOff val="35000"/>
                  </a:schemeClr>
                </a:solidFill>
              </a:rPr>
              <a:t>Na een tweede jaar krijg je ofwel</a:t>
            </a:r>
            <a:r>
              <a:rPr lang="nl-BE" b="0" baseline="0" dirty="0">
                <a:solidFill>
                  <a:schemeClr val="tx1"/>
                </a:solidFill>
              </a:rPr>
              <a:t> </a:t>
            </a:r>
            <a:r>
              <a:rPr lang="nl-BE" b="0" baseline="0" dirty="0" err="1">
                <a:solidFill>
                  <a:schemeClr val="tx1"/>
                </a:solidFill>
              </a:rPr>
              <a:t>A-attest</a:t>
            </a:r>
            <a:r>
              <a:rPr lang="nl-BE" b="0" baseline="0" dirty="0">
                <a:solidFill>
                  <a:schemeClr val="tx1"/>
                </a:solidFill>
              </a:rPr>
              <a:t>, </a:t>
            </a:r>
            <a:r>
              <a:rPr lang="nl-BE" b="0" baseline="0" dirty="0" err="1">
                <a:solidFill>
                  <a:schemeClr val="tx1"/>
                </a:solidFill>
              </a:rPr>
              <a:t>B-attest</a:t>
            </a:r>
            <a:r>
              <a:rPr lang="nl-BE" b="0" baseline="0" dirty="0">
                <a:solidFill>
                  <a:schemeClr val="tx1"/>
                </a:solidFill>
              </a:rPr>
              <a:t> of </a:t>
            </a:r>
            <a:r>
              <a:rPr lang="nl-BE" b="0" baseline="0" dirty="0" err="1">
                <a:solidFill>
                  <a:schemeClr val="tx1"/>
                </a:solidFill>
              </a:rPr>
              <a:t>C-attest</a:t>
            </a:r>
            <a:r>
              <a:rPr lang="nl-BE" b="0" baseline="0" dirty="0">
                <a:solidFill>
                  <a:schemeClr val="tx1"/>
                </a:solidFill>
              </a:rPr>
              <a:t>. </a:t>
            </a:r>
          </a:p>
          <a:p>
            <a:r>
              <a:rPr lang="nl-BE" b="0" baseline="0" dirty="0">
                <a:solidFill>
                  <a:schemeClr val="tx1"/>
                </a:solidFill>
              </a:rPr>
              <a:t>A-attest: overgaan naar volgende jaar in eender welke </a:t>
            </a:r>
            <a:r>
              <a:rPr lang="nl-BE" b="0" baseline="0" dirty="0" err="1">
                <a:solidFill>
                  <a:schemeClr val="tx1"/>
                </a:solidFill>
              </a:rPr>
              <a:t>finaliteiti</a:t>
            </a:r>
            <a:endParaRPr lang="nl-BE" b="0" baseline="0" dirty="0">
              <a:solidFill>
                <a:schemeClr val="tx1"/>
              </a:solidFill>
            </a:endParaRPr>
          </a:p>
          <a:p>
            <a:r>
              <a:rPr lang="nl-BE" b="0" baseline="0" dirty="0">
                <a:solidFill>
                  <a:schemeClr val="tx1"/>
                </a:solidFill>
              </a:rPr>
              <a:t>B-attest: overgaan maar met clausulering van…. (</a:t>
            </a:r>
            <a:r>
              <a:rPr lang="nl-BE" b="0" baseline="0" dirty="0" err="1">
                <a:solidFill>
                  <a:schemeClr val="tx1"/>
                </a:solidFill>
              </a:rPr>
              <a:t>finaliteiten</a:t>
            </a:r>
            <a:r>
              <a:rPr lang="nl-BE" b="0" baseline="0" dirty="0">
                <a:solidFill>
                  <a:schemeClr val="tx1"/>
                </a:solidFill>
              </a:rPr>
              <a:t>, studierichtingen…)</a:t>
            </a:r>
            <a:br>
              <a:rPr lang="nl-BE" b="0" baseline="0" dirty="0">
                <a:solidFill>
                  <a:schemeClr val="tx1"/>
                </a:solidFill>
              </a:rPr>
            </a:br>
            <a:r>
              <a:rPr lang="nl-BE" b="0" baseline="0" dirty="0">
                <a:solidFill>
                  <a:schemeClr val="tx1"/>
                </a:solidFill>
              </a:rPr>
              <a:t>C-attest: jaar overdoen</a:t>
            </a:r>
            <a:endParaRPr lang="nl-BE" dirty="0">
              <a:solidFill>
                <a:schemeClr val="tx1">
                  <a:lumMod val="65000"/>
                  <a:lumOff val="35000"/>
                </a:schemeClr>
              </a:solidFill>
            </a:endParaRPr>
          </a:p>
          <a:p>
            <a:pPr defTabSz="916869" eaLnBrk="1" hangingPunct="1">
              <a:defRPr/>
            </a:pPr>
            <a:r>
              <a:rPr lang="nl-BE" dirty="0">
                <a:solidFill>
                  <a:schemeClr val="tx1">
                    <a:lumMod val="65000"/>
                    <a:lumOff val="35000"/>
                  </a:schemeClr>
                </a:solidFill>
              </a:rPr>
              <a:t>-&gt; C-attest: eventueel op leeftijd 15 jaar overgaan naar 3BSO </a:t>
            </a:r>
          </a:p>
          <a:p>
            <a:pPr eaLnBrk="1" hangingPunct="1"/>
            <a:endParaRPr lang="nl-BE" dirty="0"/>
          </a:p>
          <a:p>
            <a:pPr eaLnBrk="1" hangingPunct="1"/>
            <a:r>
              <a:rPr lang="nl-BE" dirty="0"/>
              <a:t>Je kan vanuit 2A naar alle </a:t>
            </a:r>
            <a:r>
              <a:rPr lang="nl-BE" dirty="0" err="1"/>
              <a:t>finaliteiten</a:t>
            </a:r>
            <a:r>
              <a:rPr lang="nl-BE" baseline="0" dirty="0"/>
              <a:t> doorstromen zonder problemen. </a:t>
            </a:r>
            <a:endParaRPr lang="nl-NL" dirty="0"/>
          </a:p>
          <a:p>
            <a:pPr eaLnBrk="1" hangingPunct="1"/>
            <a:endParaRPr lang="nl-NL" i="1" dirty="0"/>
          </a:p>
          <a:p>
            <a:pPr eaLnBrk="1" hangingPunct="1"/>
            <a:r>
              <a:rPr lang="nl-NL" i="1" dirty="0"/>
              <a:t>C-attest: school moet voldoende</a:t>
            </a:r>
            <a:r>
              <a:rPr lang="nl-NL" i="1" baseline="0" dirty="0"/>
              <a:t> inspanningen gedaan hebben om </a:t>
            </a:r>
            <a:r>
              <a:rPr lang="nl-NL" i="1" baseline="0" dirty="0" err="1"/>
              <a:t>ll</a:t>
            </a:r>
            <a:r>
              <a:rPr lang="nl-NL" i="1" baseline="0" dirty="0"/>
              <a:t> te remediëren.</a:t>
            </a:r>
          </a:p>
          <a:p>
            <a:pPr eaLnBrk="1" hangingPunct="1"/>
            <a:r>
              <a:rPr lang="nl-NL" i="1" dirty="0"/>
              <a:t> SO64: Vanaf het schooljaar 2020-2021 kan overzitten na een A-attest in het geval van studieverandering nog enkel na een (niet-bindend) advies van een centrum voor leerlingenbegeleiding dat de betrokken personen, op hun verzoek, hebben ontvangen. Dit advies wordt in voorkomend geval in het leerlingendossier opgenomen;</a:t>
            </a:r>
          </a:p>
          <a:p>
            <a:r>
              <a:rPr lang="nl-NL" i="1" dirty="0" err="1"/>
              <a:t>So</a:t>
            </a:r>
            <a:r>
              <a:rPr lang="nl-NL" i="1" dirty="0"/>
              <a:t> 64 Vanaf het schooljaar 2020-2021 kan overzitten na een B-attest, met of zonder studieverandering, nog enkel na :</a:t>
            </a:r>
          </a:p>
          <a:p>
            <a:r>
              <a:rPr lang="nl-NL" i="1" dirty="0"/>
              <a:t>a) een gunstig advies van de delibererende klassenraad , en vervolgens</a:t>
            </a:r>
          </a:p>
          <a:p>
            <a:r>
              <a:rPr lang="nl-NL" i="1" dirty="0"/>
              <a:t>b) een (niet-bindend) advies van een centrum voor leerlingenbegeleiding dat de betrokken personen, op hun verzoek, hebben ontvangen .</a:t>
            </a:r>
          </a:p>
          <a:p>
            <a:r>
              <a:rPr lang="nl-NL" i="1" dirty="0"/>
              <a:t>SO64 </a:t>
            </a:r>
            <a:r>
              <a:rPr lang="nl-BE" i="1" dirty="0"/>
              <a:t>Bij toekenning van een oriënteringsattest B of C moet de school t.a.v. de betrokken personen volgende verplichtingen nakomen.</a:t>
            </a:r>
          </a:p>
          <a:p>
            <a:r>
              <a:rPr lang="nl-BE" i="1" dirty="0"/>
              <a:t>1. De beslissing moet schriftelijk worden gemotiveerd.</a:t>
            </a:r>
          </a:p>
          <a:p>
            <a:pPr eaLnBrk="1" hangingPunct="1"/>
            <a:endParaRPr lang="nl-BE" dirty="0"/>
          </a:p>
        </p:txBody>
      </p:sp>
    </p:spTree>
    <p:extLst>
      <p:ext uri="{BB962C8B-B14F-4D97-AF65-F5344CB8AC3E}">
        <p14:creationId xmlns:p14="http://schemas.microsoft.com/office/powerpoint/2010/main" val="270618964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7"/>
          <p:cNvSpPr>
            <a:spLocks noGrp="1" noChangeArrowheads="1"/>
          </p:cNvSpPr>
          <p:nvPr>
            <p:ph type="sldNum" sz="quarter" idx="5"/>
          </p:nvPr>
        </p:nvSpPr>
        <p:spPr>
          <a:noFill/>
        </p:spPr>
        <p:txBody>
          <a:bodyPr/>
          <a:lstStyle/>
          <a:p>
            <a:fld id="{498ECB9B-E53A-412E-8E42-951BACFE6FBE}" type="slidenum">
              <a:rPr lang="nl-NL" smtClean="0"/>
              <a:pPr/>
              <a:t>22</a:t>
            </a:fld>
            <a:endParaRPr lang="nl-NL"/>
          </a:p>
        </p:txBody>
      </p:sp>
      <p:sp>
        <p:nvSpPr>
          <p:cNvPr id="77827" name="Rectangle 2"/>
          <p:cNvSpPr>
            <a:spLocks noGrp="1" noRot="1" noChangeAspect="1" noChangeArrowheads="1" noTextEdit="1"/>
          </p:cNvSpPr>
          <p:nvPr>
            <p:ph type="sldImg"/>
          </p:nvPr>
        </p:nvSpPr>
        <p:spPr>
          <a:ln/>
        </p:spPr>
      </p:sp>
      <p:sp>
        <p:nvSpPr>
          <p:cNvPr id="77828" name="Rectangle 3"/>
          <p:cNvSpPr>
            <a:spLocks noGrp="1" noChangeArrowheads="1"/>
          </p:cNvSpPr>
          <p:nvPr>
            <p:ph type="body" idx="1"/>
          </p:nvPr>
        </p:nvSpPr>
        <p:spPr>
          <a:noFill/>
          <a:ln/>
        </p:spPr>
        <p:txBody>
          <a:bodyPr/>
          <a:lstStyle/>
          <a:p>
            <a:r>
              <a:rPr lang="nl-BE" dirty="0">
                <a:solidFill>
                  <a:schemeClr val="tx1">
                    <a:lumMod val="65000"/>
                    <a:lumOff val="35000"/>
                  </a:schemeClr>
                </a:solidFill>
              </a:rPr>
              <a:t>Ook na een tweede jaar B krijg je ofwel</a:t>
            </a:r>
            <a:r>
              <a:rPr lang="nl-BE" b="0" baseline="0" dirty="0">
                <a:solidFill>
                  <a:schemeClr val="tx1"/>
                </a:solidFill>
              </a:rPr>
              <a:t> A-attest, B-attest of C-attest. </a:t>
            </a:r>
          </a:p>
          <a:p>
            <a:r>
              <a:rPr lang="nl-BE" b="0" baseline="0" dirty="0">
                <a:solidFill>
                  <a:schemeClr val="tx1"/>
                </a:solidFill>
              </a:rPr>
              <a:t>A-attest: overgaan naar volgende jaar </a:t>
            </a:r>
          </a:p>
          <a:p>
            <a:r>
              <a:rPr lang="nl-BE" b="0" baseline="0" dirty="0">
                <a:solidFill>
                  <a:schemeClr val="tx1"/>
                </a:solidFill>
              </a:rPr>
              <a:t>B-attest: overgaan maar met clausulering van…. </a:t>
            </a:r>
            <a:br>
              <a:rPr lang="nl-BE" b="0" baseline="0" dirty="0">
                <a:solidFill>
                  <a:schemeClr val="tx1"/>
                </a:solidFill>
              </a:rPr>
            </a:br>
            <a:r>
              <a:rPr lang="nl-BE" b="0" baseline="0" dirty="0">
                <a:solidFill>
                  <a:schemeClr val="tx1"/>
                </a:solidFill>
              </a:rPr>
              <a:t>C-attest: jaar overdoen</a:t>
            </a:r>
          </a:p>
          <a:p>
            <a:endParaRPr lang="nl-BE" b="0" baseline="0" dirty="0">
              <a:solidFill>
                <a:schemeClr val="tx1"/>
              </a:solidFill>
            </a:endParaRPr>
          </a:p>
          <a:p>
            <a:r>
              <a:rPr lang="nl-BE" dirty="0">
                <a:solidFill>
                  <a:schemeClr val="tx1">
                    <a:lumMod val="65000"/>
                    <a:lumOff val="35000"/>
                  </a:schemeClr>
                </a:solidFill>
              </a:rPr>
              <a:t>Maar wat wil dat zeggen voor leerlingen die uit 2B komen en overgaan naar het derde jaar.</a:t>
            </a:r>
          </a:p>
          <a:p>
            <a:pPr defTabSz="916869" eaLnBrk="1" hangingPunct="1">
              <a:defRPr/>
            </a:pPr>
            <a:r>
              <a:rPr lang="nl-NL" dirty="0">
                <a:solidFill>
                  <a:schemeClr val="tx1">
                    <a:lumMod val="65000"/>
                    <a:lumOff val="35000"/>
                  </a:schemeClr>
                </a:solidFill>
              </a:rPr>
              <a:t>We gaan nu op de pijlen in. </a:t>
            </a:r>
          </a:p>
          <a:p>
            <a:pPr defTabSz="916869" eaLnBrk="1" hangingPunct="1">
              <a:defRPr/>
            </a:pPr>
            <a:r>
              <a:rPr lang="nl-NL" dirty="0">
                <a:solidFill>
                  <a:schemeClr val="tx1">
                    <a:lumMod val="65000"/>
                    <a:lumOff val="35000"/>
                  </a:schemeClr>
                </a:solidFill>
              </a:rPr>
              <a:t>Dikke blauwe pijl is de logische overgang is naar arbeidsmarktgerichte finaliteit. </a:t>
            </a:r>
          </a:p>
          <a:p>
            <a:pPr defTabSz="916869" eaLnBrk="1" hangingPunct="1">
              <a:defRPr/>
            </a:pPr>
            <a:r>
              <a:rPr lang="nl-NL" dirty="0">
                <a:solidFill>
                  <a:schemeClr val="tx1">
                    <a:lumMod val="65000"/>
                    <a:lumOff val="35000"/>
                  </a:schemeClr>
                </a:solidFill>
              </a:rPr>
              <a:t>Fijne rode pijlen zijn overgang naar 2A (heel uitzonderlijk) of de overgang die  mogelijk is naar doorstroom en doorstroom + arbeidsmarktgericht (de dubbele finaliteit), meestal met toestemming klassenraad</a:t>
            </a:r>
          </a:p>
          <a:p>
            <a:pPr eaLnBrk="1" hangingPunct="1"/>
            <a:endParaRPr lang="nl-NL" dirty="0"/>
          </a:p>
          <a:p>
            <a:pPr defTabSz="916869" eaLnBrk="1" hangingPunct="1">
              <a:defRPr/>
            </a:pPr>
            <a:r>
              <a:rPr lang="nl-BE" b="1" dirty="0">
                <a:solidFill>
                  <a:srgbClr val="FF0000"/>
                </a:solidFill>
              </a:rPr>
              <a:t>VRAGEN????</a:t>
            </a:r>
            <a:endParaRPr lang="nl-NL" b="1" dirty="0">
              <a:solidFill>
                <a:srgbClr val="FF0000"/>
              </a:solidFill>
            </a:endParaRPr>
          </a:p>
          <a:p>
            <a:pPr eaLnBrk="1" hangingPunct="1"/>
            <a:endParaRPr lang="nl-BE" dirty="0"/>
          </a:p>
        </p:txBody>
      </p:sp>
    </p:spTree>
    <p:extLst>
      <p:ext uri="{BB962C8B-B14F-4D97-AF65-F5344CB8AC3E}">
        <p14:creationId xmlns:p14="http://schemas.microsoft.com/office/powerpoint/2010/main" val="32258210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lvl="0"/>
            <a:r>
              <a:rPr lang="nl-NL" dirty="0">
                <a:solidFill>
                  <a:sysClr val="window" lastClr="FFFFFF"/>
                </a:solidFill>
                <a:latin typeface="Arial" panose="020B0604020202020204" pitchFamily="34" charset="0"/>
                <a:cs typeface="Arial" panose="020B0604020202020204" pitchFamily="34" charset="0"/>
              </a:rPr>
              <a:t>Herhaling nogmaals dat Vlaanderen einddoelen heeft ontwikkeld. </a:t>
            </a:r>
          </a:p>
          <a:p>
            <a:pPr lvl="0"/>
            <a:r>
              <a:rPr lang="nl-NL" dirty="0">
                <a:solidFill>
                  <a:sysClr val="window" lastClr="FFFFFF"/>
                </a:solidFill>
                <a:latin typeface="Arial" panose="020B0604020202020204" pitchFamily="34" charset="0"/>
                <a:cs typeface="Arial" panose="020B0604020202020204" pitchFamily="34" charset="0"/>
              </a:rPr>
              <a:t>School bepaalt hoe ze aan doelen werkt </a:t>
            </a:r>
            <a:r>
              <a:rPr lang="nl-NL" dirty="0" err="1">
                <a:solidFill>
                  <a:sysClr val="window" lastClr="FFFFFF"/>
                </a:solidFill>
                <a:latin typeface="Arial" panose="020B0604020202020204" pitchFamily="34" charset="0"/>
                <a:cs typeface="Arial" panose="020B0604020202020204" pitchFamily="34" charset="0"/>
              </a:rPr>
              <a:t>bijv</a:t>
            </a:r>
            <a:r>
              <a:rPr lang="nl-NL" dirty="0">
                <a:solidFill>
                  <a:sysClr val="window" lastClr="FFFFFF"/>
                </a:solidFill>
                <a:latin typeface="Arial" panose="020B0604020202020204" pitchFamily="34" charset="0"/>
                <a:cs typeface="Arial" panose="020B0604020202020204" pitchFamily="34" charset="0"/>
              </a:rPr>
              <a:t>; via vakken, combinaties van vakken bijv. wiskunde+technologie, projecten…</a:t>
            </a:r>
          </a:p>
          <a:p>
            <a:pPr lvl="0"/>
            <a:r>
              <a:rPr lang="nl-BE" dirty="0">
                <a:solidFill>
                  <a:sysClr val="window" lastClr="FFFFFF"/>
                </a:solidFill>
                <a:latin typeface="Arial" panose="020B0604020202020204" pitchFamily="34" charset="0"/>
                <a:cs typeface="Arial" panose="020B0604020202020204" pitchFamily="34" charset="0"/>
              </a:rPr>
              <a:t>Maar in se is het einddoel hetzelfde voor alle scholen in Vlaanderen. </a:t>
            </a:r>
            <a:endParaRPr lang="nl-NL" dirty="0">
              <a:solidFill>
                <a:sysClr val="window" lastClr="FFFFFF"/>
              </a:solidFill>
              <a:latin typeface="Arial" panose="020B0604020202020204" pitchFamily="34" charset="0"/>
              <a:cs typeface="Arial" panose="020B0604020202020204" pitchFamily="34" charset="0"/>
            </a:endParaRPr>
          </a:p>
          <a:p>
            <a:pPr defTabSz="916869">
              <a:defRPr/>
            </a:pPr>
            <a:endParaRPr lang="nl-NL" i="1" dirty="0">
              <a:solidFill>
                <a:schemeClr val="tx1">
                  <a:lumMod val="65000"/>
                  <a:lumOff val="35000"/>
                </a:schemeClr>
              </a:solidFill>
            </a:endParaRPr>
          </a:p>
        </p:txBody>
      </p:sp>
      <p:sp>
        <p:nvSpPr>
          <p:cNvPr id="4" name="Tijdelijke aanduiding voor dianummer 3"/>
          <p:cNvSpPr>
            <a:spLocks noGrp="1"/>
          </p:cNvSpPr>
          <p:nvPr>
            <p:ph type="sldNum" sz="quarter" idx="10"/>
          </p:nvPr>
        </p:nvSpPr>
        <p:spPr/>
        <p:txBody>
          <a:bodyPr/>
          <a:lstStyle/>
          <a:p>
            <a:pPr>
              <a:defRPr/>
            </a:pPr>
            <a:fld id="{B0DBBC9B-BFF8-40CE-B277-16547A863F03}" type="slidenum">
              <a:rPr lang="nl-NL" smtClean="0"/>
              <a:pPr>
                <a:defRPr/>
              </a:pPr>
              <a:t>23</a:t>
            </a:fld>
            <a:endParaRPr lang="nl-NL"/>
          </a:p>
        </p:txBody>
      </p:sp>
    </p:spTree>
    <p:extLst>
      <p:ext uri="{BB962C8B-B14F-4D97-AF65-F5344CB8AC3E}">
        <p14:creationId xmlns:p14="http://schemas.microsoft.com/office/powerpoint/2010/main" val="180435906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p:cNvSpPr>
            <a:spLocks noGrp="1" noChangeArrowheads="1"/>
          </p:cNvSpPr>
          <p:nvPr>
            <p:ph type="sldNum" sz="quarter" idx="5"/>
          </p:nvPr>
        </p:nvSpPr>
        <p:spPr>
          <a:noFill/>
        </p:spPr>
        <p:txBody>
          <a:bodyPr/>
          <a:lstStyle/>
          <a:p>
            <a:fld id="{E046CDC2-26CE-4A86-827A-EB0153ABFA68}" type="slidenum">
              <a:rPr lang="nl-NL" smtClean="0"/>
              <a:pPr/>
              <a:t>24</a:t>
            </a:fld>
            <a:endParaRPr lang="nl-NL"/>
          </a:p>
        </p:txBody>
      </p:sp>
      <p:sp>
        <p:nvSpPr>
          <p:cNvPr id="59395" name="Rectangle 2"/>
          <p:cNvSpPr>
            <a:spLocks noGrp="1" noRot="1" noChangeAspect="1" noChangeArrowheads="1" noTextEdit="1"/>
          </p:cNvSpPr>
          <p:nvPr>
            <p:ph type="sldImg"/>
          </p:nvPr>
        </p:nvSpPr>
        <p:spPr>
          <a:ln/>
        </p:spPr>
      </p:sp>
      <p:sp>
        <p:nvSpPr>
          <p:cNvPr id="59396" name="Rectangle 3"/>
          <p:cNvSpPr>
            <a:spLocks noGrp="1" noChangeArrowheads="1"/>
          </p:cNvSpPr>
          <p:nvPr>
            <p:ph type="body" idx="1"/>
          </p:nvPr>
        </p:nvSpPr>
        <p:spPr>
          <a:noFill/>
          <a:ln/>
        </p:spPr>
        <p:txBody>
          <a:bodyPr/>
          <a:lstStyle/>
          <a:p>
            <a:pPr eaLnBrk="1" hangingPunct="1"/>
            <a:r>
              <a:rPr lang="nl-BE" dirty="0"/>
              <a:t>En je staat er zeker niet alleen voor! </a:t>
            </a:r>
          </a:p>
          <a:p>
            <a:pPr eaLnBrk="1" hangingPunct="1"/>
            <a:r>
              <a:rPr lang="nl-BE" dirty="0"/>
              <a:t>Veel succes! </a:t>
            </a:r>
          </a:p>
          <a:p>
            <a:pPr eaLnBrk="1" hangingPunct="1"/>
            <a:endParaRPr lang="nl-BE" dirty="0"/>
          </a:p>
        </p:txBody>
      </p:sp>
    </p:spTree>
    <p:extLst>
      <p:ext uri="{BB962C8B-B14F-4D97-AF65-F5344CB8AC3E}">
        <p14:creationId xmlns:p14="http://schemas.microsoft.com/office/powerpoint/2010/main" val="3405650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1B, wat is dat nu? </a:t>
            </a:r>
          </a:p>
          <a:p>
            <a:r>
              <a:rPr lang="nl-NL" dirty="0"/>
              <a:t>Dat is voor leerlingen wie het getuigschrift basisonderwijs niet behaald hebben. </a:t>
            </a:r>
          </a:p>
          <a:p>
            <a:r>
              <a:rPr lang="nl-NL" dirty="0"/>
              <a:t>Leerlingen uit het zesde leerjaar maar ook leerlingen 5</a:t>
            </a:r>
            <a:r>
              <a:rPr lang="nl-NL" baseline="30000" dirty="0"/>
              <a:t>e</a:t>
            </a:r>
            <a:r>
              <a:rPr lang="nl-NL" dirty="0"/>
              <a:t> leerjaar met leeftijd 12 jaar kunnen overstappen naar 1B. </a:t>
            </a:r>
          </a:p>
          <a:p>
            <a:r>
              <a:rPr lang="nl-NL" dirty="0"/>
              <a:t>Tijdens dit jaar herhalen ze basisleerstof qua rekenen en taal van het basisonderwijs. </a:t>
            </a:r>
          </a:p>
          <a:p>
            <a:r>
              <a:rPr lang="nl-NL" dirty="0"/>
              <a:t>Het zijn ook kleinere klasgroepen met een maximum van 14 leerlingen. Waardoor individuele begeleiding vaak ook meer mogelijk is. </a:t>
            </a:r>
          </a:p>
          <a:p>
            <a:r>
              <a:rPr lang="nl-NL" dirty="0"/>
              <a:t>De leerlingen gaan al doende leren en aan de slag. Zijn meer praktisch bezig. </a:t>
            </a:r>
          </a:p>
          <a:p>
            <a:r>
              <a:rPr lang="nl-NL" dirty="0"/>
              <a:t>Zo bijvoorbeeld leren ze hoeveel gram een </a:t>
            </a:r>
            <a:r>
              <a:rPr lang="nl-NL" dirty="0" err="1"/>
              <a:t>kilomgram</a:t>
            </a:r>
            <a:r>
              <a:rPr lang="nl-NL" dirty="0"/>
              <a:t> is door een zak bloem te wegen. Of een liter water om te zetten naar centiliter door het in een maatbeker te gieten. </a:t>
            </a:r>
            <a:endParaRPr lang="nl-BE" dirty="0"/>
          </a:p>
          <a:p>
            <a:r>
              <a:rPr lang="nl-BE" dirty="0"/>
              <a:t>Men kan na een 1B nog een getuigschrift basisonderwijs behalen door te slagen na het eerste jaar B. </a:t>
            </a:r>
          </a:p>
          <a:p>
            <a:endParaRPr lang="nl-NL" dirty="0"/>
          </a:p>
        </p:txBody>
      </p:sp>
      <p:sp>
        <p:nvSpPr>
          <p:cNvPr id="4" name="Tijdelijke aanduiding voor dianummer 3"/>
          <p:cNvSpPr>
            <a:spLocks noGrp="1"/>
          </p:cNvSpPr>
          <p:nvPr>
            <p:ph type="sldNum" sz="quarter" idx="5"/>
          </p:nvPr>
        </p:nvSpPr>
        <p:spPr/>
        <p:txBody>
          <a:bodyPr/>
          <a:lstStyle/>
          <a:p>
            <a:pPr>
              <a:defRPr/>
            </a:pPr>
            <a:fld id="{B0DBBC9B-BFF8-40CE-B277-16547A863F03}" type="slidenum">
              <a:rPr lang="nl-NL" smtClean="0"/>
              <a:pPr>
                <a:defRPr/>
              </a:pPr>
              <a:t>3</a:t>
            </a:fld>
            <a:endParaRPr lang="nl-NL"/>
          </a:p>
        </p:txBody>
      </p:sp>
    </p:spTree>
    <p:extLst>
      <p:ext uri="{BB962C8B-B14F-4D97-AF65-F5344CB8AC3E}">
        <p14:creationId xmlns:p14="http://schemas.microsoft.com/office/powerpoint/2010/main" val="10036111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cs typeface="Calibri"/>
              </a:rPr>
              <a:t>Wat zit er dan allemaal in dat 1</a:t>
            </a:r>
            <a:r>
              <a:rPr lang="nl-BE" baseline="30000" dirty="0">
                <a:cs typeface="Calibri"/>
              </a:rPr>
              <a:t>ste</a:t>
            </a:r>
            <a:r>
              <a:rPr lang="nl-BE" dirty="0">
                <a:cs typeface="Calibri"/>
              </a:rPr>
              <a:t> jaar?</a:t>
            </a:r>
          </a:p>
          <a:p>
            <a:endParaRPr lang="nl-BE" dirty="0">
              <a:cs typeface="Calibri"/>
            </a:endParaRPr>
          </a:p>
          <a:p>
            <a:r>
              <a:rPr lang="nl-BE" dirty="0">
                <a:cs typeface="Calibri"/>
              </a:rPr>
              <a:t>Schematisch ziet de</a:t>
            </a:r>
            <a:r>
              <a:rPr lang="nl-BE" baseline="0" dirty="0">
                <a:cs typeface="Calibri"/>
              </a:rPr>
              <a:t> algemene vorming van</a:t>
            </a:r>
            <a:r>
              <a:rPr lang="nl-BE" dirty="0">
                <a:cs typeface="Calibri"/>
              </a:rPr>
              <a:t> de eerste graad er zo uit. In het eerste jaar zijn er zowel voor de A- als voor de B-stroom 27 uren algemene vorming.  In deze uren algemene vorming wordt gewerkt aan de eindtermen: dat is wat leerlingen moeten bereiken tegen het einde van de eerste graad.</a:t>
            </a:r>
          </a:p>
          <a:p>
            <a:r>
              <a:rPr lang="nl-BE" dirty="0">
                <a:cs typeface="Calibri"/>
              </a:rPr>
              <a:t>Je ziet dat er nog ruimte is voor een keuzegedeelte, dit komt later aan bod.</a:t>
            </a:r>
          </a:p>
        </p:txBody>
      </p:sp>
      <p:sp>
        <p:nvSpPr>
          <p:cNvPr id="4" name="Tijdelijke aanduiding voor koptekst 3"/>
          <p:cNvSpPr>
            <a:spLocks noGrp="1"/>
          </p:cNvSpPr>
          <p:nvPr>
            <p:ph type="hdr" sz="quarter"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nl-BE" sz="1200" b="0" i="0" u="none" strike="noStrike" kern="1200" cap="none" spc="0" normalizeH="0" baseline="0" noProof="0">
                <a:ln>
                  <a:noFill/>
                </a:ln>
                <a:solidFill>
                  <a:prstClr val="black"/>
                </a:solidFill>
                <a:effectLst/>
                <a:uLnTx/>
                <a:uFillTx/>
                <a:latin typeface="Calibri" panose="020F0502020204030204"/>
                <a:ea typeface="+mn-ea"/>
                <a:cs typeface="+mn-cs"/>
              </a:rPr>
              <a:t>introductiedagen modernisering so</a:t>
            </a:r>
          </a:p>
        </p:txBody>
      </p:sp>
      <p:sp>
        <p:nvSpPr>
          <p:cNvPr id="5" name="Tijdelijke aanduiding voor datum 4"/>
          <p:cNvSpPr>
            <a:spLocks noGrp="1"/>
          </p:cNvSpPr>
          <p:nvPr>
            <p:ph type="dt" idx="11"/>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101081F-4E2A-4608-8D08-AF1686CE7396}" type="datetime1">
              <a:rPr kumimoji="0" lang="nl-B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26/01/2022</a:t>
            </a:fld>
            <a:endParaRPr kumimoji="0" lang="nl-B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Tijdelijke aanduiding voor dianumm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F30FBE3-90CF-4D91-86C2-657898FAC5C8}" type="slidenum">
              <a:rPr kumimoji="0" lang="nl-B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nl-B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036581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i="0" dirty="0"/>
          </a:p>
          <a:p>
            <a:r>
              <a:rPr lang="nl-BE" i="0" dirty="0"/>
              <a:t>Wat zit er nu in die algemene vorming? </a:t>
            </a:r>
          </a:p>
          <a:p>
            <a:r>
              <a:rPr lang="nl-BE" i="0" dirty="0"/>
              <a:t>Heel veel! Kijk maar eens welke vakken je allemaal kan krijgen. Scholen kunnen kiezen welke vakken ze zullen aanbieden.</a:t>
            </a:r>
          </a:p>
          <a:p>
            <a:r>
              <a:rPr lang="nl-BE" i="0" dirty="0"/>
              <a:t>Je ziet bijvoorbeeld Engels staan.  Sommige scholen zullen dit al in het lessenrooster van het 1</a:t>
            </a:r>
            <a:r>
              <a:rPr lang="nl-BE" i="0" baseline="30000" dirty="0"/>
              <a:t>ste</a:t>
            </a:r>
            <a:r>
              <a:rPr lang="nl-BE" i="0" dirty="0"/>
              <a:t> jaar aanbieden;</a:t>
            </a:r>
            <a:r>
              <a:rPr lang="nl-BE" i="0" baseline="0" dirty="0"/>
              <a:t> andere scholen geven dit misschien pas in het tweede jaar.</a:t>
            </a:r>
          </a:p>
          <a:p>
            <a:r>
              <a:rPr lang="nl-BE" i="0" baseline="0" dirty="0"/>
              <a:t>Sommige vakken kunnen ook gebundeld worden. Techniek, wetenschappen en aardrijkskunde zouden bijvoorbeeld gebundeld kunnen worden tot 1 vak. </a:t>
            </a:r>
          </a:p>
          <a:p>
            <a:r>
              <a:rPr lang="nl-BE" i="0" baseline="0" dirty="0"/>
              <a:t>Dit lijstje is dus zeker niet volledig. Scholen zijn vrij om ook andere vakken aan te bieden.</a:t>
            </a:r>
          </a:p>
          <a:p>
            <a:r>
              <a:rPr lang="nl-BE" i="0" baseline="0" dirty="0"/>
              <a:t>Maar wat wel belangrijk is, is dat in al deze vakken dus aan de eindtermen zal gewerkt worden; dit wil dus ook zeggen dat sommige van deze vakken ook breder gaan dan je zou denken: in de algemene vorming zullen b.v. ook juridische en financiële competenties aan bod komen, terwijl je geen recht of economie tussen de vakken ziet staan.</a:t>
            </a:r>
          </a:p>
          <a:p>
            <a:endParaRPr lang="nl-BE" i="1" dirty="0"/>
          </a:p>
        </p:txBody>
      </p:sp>
      <p:sp>
        <p:nvSpPr>
          <p:cNvPr id="4" name="Tijdelijke aanduiding voor koptekst 3"/>
          <p:cNvSpPr>
            <a:spLocks noGrp="1"/>
          </p:cNvSpPr>
          <p:nvPr>
            <p:ph type="hdr" sz="quarter" idx="10"/>
          </p:nvPr>
        </p:nvSpPr>
        <p:spPr/>
        <p:txBody>
          <a:bodyPr/>
          <a:lstStyle/>
          <a:p>
            <a:pPr marL="0" marR="0" lvl="0" indent="0" algn="l" defTabSz="936700" rtl="0" eaLnBrk="1" fontAlgn="auto" latinLnBrk="0" hangingPunct="1">
              <a:lnSpc>
                <a:spcPct val="100000"/>
              </a:lnSpc>
              <a:spcBef>
                <a:spcPts val="0"/>
              </a:spcBef>
              <a:spcAft>
                <a:spcPts val="0"/>
              </a:spcAft>
              <a:buClrTx/>
              <a:buSzTx/>
              <a:buFontTx/>
              <a:buNone/>
              <a:tabLst/>
              <a:defRPr/>
            </a:pPr>
            <a:r>
              <a:rPr kumimoji="0" lang="nl-BE" sz="1900" b="0" i="0" u="none" strike="noStrike" kern="0" cap="none" spc="0" normalizeH="0" baseline="0" noProof="0">
                <a:ln>
                  <a:noFill/>
                </a:ln>
                <a:solidFill>
                  <a:sysClr val="windowText" lastClr="000000"/>
                </a:solidFill>
                <a:effectLst/>
                <a:uLnTx/>
                <a:uFillTx/>
                <a:latin typeface="Calibri" panose="020F0502020204030204"/>
                <a:ea typeface="+mn-ea"/>
                <a:cs typeface="+mn-cs"/>
              </a:rPr>
              <a:t>Resonans leerplannen algemene vorming</a:t>
            </a:r>
          </a:p>
        </p:txBody>
      </p:sp>
      <p:sp>
        <p:nvSpPr>
          <p:cNvPr id="5" name="Tijdelijke aanduiding voor datum 4"/>
          <p:cNvSpPr>
            <a:spLocks noGrp="1"/>
          </p:cNvSpPr>
          <p:nvPr>
            <p:ph type="dt" idx="11"/>
          </p:nvPr>
        </p:nvSpPr>
        <p:spPr/>
        <p:txBody>
          <a:bodyPr/>
          <a:lstStyle/>
          <a:p>
            <a:pPr marL="0" marR="0" lvl="0" indent="0" algn="r" defTabSz="936700" rtl="0" eaLnBrk="1" fontAlgn="auto" latinLnBrk="0" hangingPunct="1">
              <a:lnSpc>
                <a:spcPct val="100000"/>
              </a:lnSpc>
              <a:spcBef>
                <a:spcPts val="0"/>
              </a:spcBef>
              <a:spcAft>
                <a:spcPts val="0"/>
              </a:spcAft>
              <a:buClrTx/>
              <a:buSzTx/>
              <a:buFontTx/>
              <a:buNone/>
              <a:tabLst/>
              <a:defRPr/>
            </a:pPr>
            <a:r>
              <a:rPr kumimoji="0" lang="nl-BE" sz="1900" b="0" i="0" u="none" strike="noStrike" kern="0" cap="none" spc="0" normalizeH="0" baseline="0" noProof="0">
                <a:ln>
                  <a:noFill/>
                </a:ln>
                <a:solidFill>
                  <a:sysClr val="windowText" lastClr="000000"/>
                </a:solidFill>
                <a:effectLst/>
                <a:uLnTx/>
                <a:uFillTx/>
                <a:latin typeface="Calibri" panose="020F0502020204030204"/>
                <a:ea typeface="+mn-ea"/>
                <a:cs typeface="+mn-cs"/>
              </a:rPr>
              <a:t>september 2018</a:t>
            </a:r>
          </a:p>
        </p:txBody>
      </p:sp>
      <p:sp>
        <p:nvSpPr>
          <p:cNvPr id="6" name="Tijdelijke aanduiding voor voettekst 5"/>
          <p:cNvSpPr>
            <a:spLocks noGrp="1"/>
          </p:cNvSpPr>
          <p:nvPr>
            <p:ph type="ftr" sz="quarter" idx="12"/>
          </p:nvPr>
        </p:nvSpPr>
        <p:spPr/>
        <p:txBody>
          <a:bodyPr/>
          <a:lstStyle/>
          <a:p>
            <a:pPr marL="0" marR="0" lvl="0" indent="0" algn="l" defTabSz="936700" rtl="0" eaLnBrk="1" fontAlgn="auto" latinLnBrk="0" hangingPunct="1">
              <a:lnSpc>
                <a:spcPct val="100000"/>
              </a:lnSpc>
              <a:spcBef>
                <a:spcPts val="0"/>
              </a:spcBef>
              <a:spcAft>
                <a:spcPts val="0"/>
              </a:spcAft>
              <a:buClrTx/>
              <a:buSzTx/>
              <a:buFontTx/>
              <a:buNone/>
              <a:tabLst/>
              <a:defRPr/>
            </a:pPr>
            <a:r>
              <a:rPr kumimoji="0" lang="nl-BE" sz="1900" b="0" i="0" u="none" strike="noStrike" kern="0" cap="none" spc="0" normalizeH="0" baseline="0" noProof="0">
                <a:ln>
                  <a:noFill/>
                </a:ln>
                <a:solidFill>
                  <a:sysClr val="windowText" lastClr="000000"/>
                </a:solidFill>
                <a:effectLst/>
                <a:uLnTx/>
                <a:uFillTx/>
                <a:latin typeface="Calibri" panose="020F0502020204030204"/>
                <a:ea typeface="+mn-ea"/>
                <a:cs typeface="+mn-cs"/>
              </a:rPr>
              <a:t>Carl Snoecx - Cindy Lammens</a:t>
            </a:r>
          </a:p>
        </p:txBody>
      </p:sp>
      <p:sp>
        <p:nvSpPr>
          <p:cNvPr id="7" name="Tijdelijke aanduiding voor dianummer 6"/>
          <p:cNvSpPr>
            <a:spLocks noGrp="1"/>
          </p:cNvSpPr>
          <p:nvPr>
            <p:ph type="sldNum" sz="quarter" idx="13"/>
          </p:nvPr>
        </p:nvSpPr>
        <p:spPr/>
        <p:txBody>
          <a:bodyPr/>
          <a:lstStyle/>
          <a:p>
            <a:pPr marL="0" marR="0" lvl="0" indent="0" algn="r" defTabSz="936700" rtl="0" eaLnBrk="1" fontAlgn="auto" latinLnBrk="0" hangingPunct="1">
              <a:lnSpc>
                <a:spcPct val="100000"/>
              </a:lnSpc>
              <a:spcBef>
                <a:spcPts val="0"/>
              </a:spcBef>
              <a:spcAft>
                <a:spcPts val="0"/>
              </a:spcAft>
              <a:buClrTx/>
              <a:buSzTx/>
              <a:buFontTx/>
              <a:buNone/>
              <a:tabLst/>
              <a:defRPr/>
            </a:pPr>
            <a:fld id="{94B5155E-4972-4CE7-B1DF-77F91BF7334B}" type="slidenum">
              <a:rPr kumimoji="0" lang="nl-BE" sz="1900" b="0" i="0" u="none" strike="noStrike" kern="0" cap="none" spc="0" normalizeH="0" baseline="0" noProof="0">
                <a:ln>
                  <a:noFill/>
                </a:ln>
                <a:solidFill>
                  <a:sysClr val="windowText" lastClr="000000"/>
                </a:solidFill>
                <a:effectLst/>
                <a:uLnTx/>
                <a:uFillTx/>
                <a:latin typeface="Calibri" panose="020F0502020204030204"/>
                <a:ea typeface="+mn-ea"/>
                <a:cs typeface="+mn-cs"/>
              </a:rPr>
              <a:pPr marL="0" marR="0" lvl="0" indent="0" algn="r" defTabSz="936700" rtl="0" eaLnBrk="1" fontAlgn="auto" latinLnBrk="0" hangingPunct="1">
                <a:lnSpc>
                  <a:spcPct val="100000"/>
                </a:lnSpc>
                <a:spcBef>
                  <a:spcPts val="0"/>
                </a:spcBef>
                <a:spcAft>
                  <a:spcPts val="0"/>
                </a:spcAft>
                <a:buClrTx/>
                <a:buSzTx/>
                <a:buFontTx/>
                <a:buNone/>
                <a:tabLst/>
                <a:defRPr/>
              </a:pPr>
              <a:t>5</a:t>
            </a:fld>
            <a:endParaRPr kumimoji="0" lang="nl-BE" sz="1900" b="0" i="0" u="none" strike="noStrike" kern="0" cap="none" spc="0" normalizeH="0" baseline="0" noProof="0">
              <a:ln>
                <a:noFill/>
              </a:ln>
              <a:solidFill>
                <a:sysClr val="windowText" lastClr="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43604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Naast de algemene vorming worden</a:t>
            </a:r>
            <a:r>
              <a:rPr lang="nl-BE" baseline="0" dirty="0"/>
              <a:t> in het eerste jaar ook 5 uren differentiatie aangeboden. Zowel binnen 1A als binnen 1B. Maar wat is nu deze differentiatie. </a:t>
            </a:r>
          </a:p>
        </p:txBody>
      </p:sp>
      <p:sp>
        <p:nvSpPr>
          <p:cNvPr id="4" name="Tijdelijke aanduiding voor koptekst 3"/>
          <p:cNvSpPr>
            <a:spLocks noGrp="1"/>
          </p:cNvSpPr>
          <p:nvPr>
            <p:ph type="hdr" sz="quarter"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nl-BE" sz="1200" b="0" i="0" u="none" strike="noStrike" kern="1200" cap="none" spc="0" normalizeH="0" baseline="0" noProof="0">
                <a:ln>
                  <a:noFill/>
                </a:ln>
                <a:solidFill>
                  <a:prstClr val="black"/>
                </a:solidFill>
                <a:effectLst/>
                <a:uLnTx/>
                <a:uFillTx/>
                <a:latin typeface="Calibri" panose="020F0502020204030204"/>
                <a:ea typeface="+mn-ea"/>
                <a:cs typeface="+mn-cs"/>
              </a:rPr>
              <a:t>introductiedagen modernisering so</a:t>
            </a:r>
          </a:p>
        </p:txBody>
      </p:sp>
      <p:sp>
        <p:nvSpPr>
          <p:cNvPr id="5" name="Tijdelijke aanduiding voor dianummer 4"/>
          <p:cNvSpPr>
            <a:spLocks noGrp="1"/>
          </p:cNvSpPr>
          <p:nvPr>
            <p:ph type="sldNum" sz="quarter" idx="11"/>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4B5155E-4972-4CE7-B1DF-77F91BF7334B}" type="slidenum">
              <a:rPr kumimoji="0" lang="nl-B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nl-B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426836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defTabSz="947776">
              <a:defRPr/>
            </a:pPr>
            <a:r>
              <a:rPr lang="nl-BE" dirty="0">
                <a:solidFill>
                  <a:srgbClr val="326264"/>
                </a:solidFill>
              </a:rPr>
              <a:t>Deze uren kunnen scholen gebruiken zodat leerlingen kunnen ontdekken waar mogelijkheden en interesses liggen.</a:t>
            </a:r>
          </a:p>
          <a:p>
            <a:pPr defTabSz="947776">
              <a:defRPr/>
            </a:pPr>
            <a:r>
              <a:rPr lang="nl-BE" dirty="0">
                <a:solidFill>
                  <a:srgbClr val="326264"/>
                </a:solidFill>
              </a:rPr>
              <a:t>En scholen mogen dit zeer breed gaan invullen, maar zeer grof geschetst gaat het om 3 doelen in deze differentiatie-uren</a:t>
            </a:r>
          </a:p>
          <a:p>
            <a:pPr defTabSz="947776">
              <a:defRPr/>
            </a:pPr>
            <a:endParaRPr lang="nl-BE" dirty="0">
              <a:solidFill>
                <a:srgbClr val="326264"/>
              </a:solidFill>
            </a:endParaRPr>
          </a:p>
          <a:p>
            <a:pPr marL="914400" lvl="2" indent="0">
              <a:buNone/>
            </a:pPr>
            <a:r>
              <a:rPr lang="nl-BE" sz="4400" b="1" kern="1200" dirty="0">
                <a:solidFill>
                  <a:srgbClr val="1D71B8"/>
                </a:solidFill>
                <a:latin typeface="Calibri" panose="020F0502020204030204" pitchFamily="34" charset="0"/>
                <a:ea typeface="+mn-ea"/>
                <a:cs typeface="Calibri" panose="020F0502020204030204" pitchFamily="34" charset="0"/>
              </a:rPr>
              <a:t>Verkennen</a:t>
            </a:r>
            <a:r>
              <a:rPr lang="nl-BE" sz="3600" dirty="0">
                <a:solidFill>
                  <a:srgbClr val="326264"/>
                </a:solidFill>
              </a:rPr>
              <a:t> = proeven van nieuwe zaken </a:t>
            </a:r>
          </a:p>
          <a:p>
            <a:pPr marL="914400" lvl="2" indent="0">
              <a:buNone/>
            </a:pPr>
            <a:r>
              <a:rPr lang="nl-BE" sz="3600" dirty="0">
                <a:solidFill>
                  <a:srgbClr val="326264"/>
                </a:solidFill>
              </a:rPr>
              <a:t>(b.v. Latijn, Projecten,…)</a:t>
            </a:r>
          </a:p>
          <a:p>
            <a:pPr marL="914400" lvl="2" indent="0">
              <a:buNone/>
            </a:pPr>
            <a:endParaRPr lang="nl-BE" sz="3600" dirty="0">
              <a:solidFill>
                <a:srgbClr val="326264"/>
              </a:solidFill>
            </a:endParaRPr>
          </a:p>
          <a:p>
            <a:pPr marL="914400" lvl="2" indent="0">
              <a:buNone/>
            </a:pPr>
            <a:r>
              <a:rPr lang="nl-BE" sz="4400" b="1" kern="1200" dirty="0">
                <a:solidFill>
                  <a:srgbClr val="1D71B8"/>
                </a:solidFill>
                <a:latin typeface="Calibri" panose="020F0502020204030204" pitchFamily="34" charset="0"/>
                <a:ea typeface="+mn-ea"/>
                <a:cs typeface="Calibri" panose="020F0502020204030204" pitchFamily="34" charset="0"/>
              </a:rPr>
              <a:t>Verdiepen</a:t>
            </a:r>
            <a:r>
              <a:rPr lang="nl-BE" sz="3600" dirty="0">
                <a:solidFill>
                  <a:srgbClr val="326264"/>
                </a:solidFill>
              </a:rPr>
              <a:t> = extra leerstof; extra uitdaging </a:t>
            </a:r>
          </a:p>
          <a:p>
            <a:pPr marL="914400" lvl="2" indent="0">
              <a:buNone/>
            </a:pPr>
            <a:r>
              <a:rPr lang="nl-BE" sz="3600" dirty="0">
                <a:solidFill>
                  <a:srgbClr val="326264"/>
                </a:solidFill>
              </a:rPr>
              <a:t>(b.v. extra wiskunde, extra Frans,…)</a:t>
            </a:r>
          </a:p>
          <a:p>
            <a:pPr marL="914400" lvl="2" indent="0">
              <a:buNone/>
            </a:pPr>
            <a:endParaRPr lang="nl-BE" sz="3600" dirty="0">
              <a:solidFill>
                <a:srgbClr val="326264"/>
              </a:solidFill>
            </a:endParaRPr>
          </a:p>
          <a:p>
            <a:pPr marL="914400" lvl="2" indent="0">
              <a:buNone/>
            </a:pPr>
            <a:r>
              <a:rPr lang="nl-BE" sz="4400" b="1" kern="1200" dirty="0">
                <a:solidFill>
                  <a:srgbClr val="1D71B8"/>
                </a:solidFill>
                <a:latin typeface="Calibri" panose="020F0502020204030204" pitchFamily="34" charset="0"/>
                <a:ea typeface="+mn-ea"/>
                <a:cs typeface="Calibri" panose="020F0502020204030204" pitchFamily="34" charset="0"/>
              </a:rPr>
              <a:t>Versterken</a:t>
            </a:r>
            <a:r>
              <a:rPr lang="nl-BE" sz="3600" dirty="0">
                <a:solidFill>
                  <a:srgbClr val="326264"/>
                </a:solidFill>
              </a:rPr>
              <a:t> = bijwerken waar je het moeilijk mee hebt</a:t>
            </a:r>
          </a:p>
          <a:p>
            <a:pPr marL="914400" lvl="2" indent="0">
              <a:buNone/>
            </a:pPr>
            <a:r>
              <a:rPr lang="nl-BE" sz="3600" dirty="0">
                <a:solidFill>
                  <a:srgbClr val="326264"/>
                </a:solidFill>
              </a:rPr>
              <a:t>(b.v. herhaling Frans, herhaling wiskunde,…)</a:t>
            </a:r>
            <a:endParaRPr lang="nl-BE" sz="3600" dirty="0"/>
          </a:p>
          <a:p>
            <a:pPr defTabSz="947776">
              <a:defRPr/>
            </a:pPr>
            <a:endParaRPr lang="nl-BE" dirty="0">
              <a:solidFill>
                <a:srgbClr val="326264"/>
              </a:solidFill>
            </a:endParaRPr>
          </a:p>
          <a:p>
            <a:pPr defTabSz="947776">
              <a:defRPr/>
            </a:pPr>
            <a:r>
              <a:rPr lang="nl-BE" dirty="0">
                <a:solidFill>
                  <a:srgbClr val="326264"/>
                </a:solidFill>
              </a:rPr>
              <a:t>Binnen 1B zetten ze binnen deze uren sterk in op versterken en klein beetje verkennen. Verdiepen zal hier minder aan bod komen. </a:t>
            </a:r>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2F57C1-CE4F-6642-AF1E-D3602E68FDC5}" type="slidenum">
              <a:rPr kumimoji="0" lang="nl-B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nl-B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998780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r>
              <a:rPr lang="nl-BE" dirty="0"/>
              <a:t>GO! School van aan de kust</a:t>
            </a:r>
          </a:p>
          <a:p>
            <a:r>
              <a:rPr lang="nl-BE" dirty="0"/>
              <a:t>Uitleg doen van Basisvorming</a:t>
            </a:r>
            <a:r>
              <a:rPr lang="nl-BE" baseline="0" dirty="0"/>
              <a:t> en Differentiatie/keuzegedeelte. </a:t>
            </a:r>
          </a:p>
        </p:txBody>
      </p:sp>
      <p:sp>
        <p:nvSpPr>
          <p:cNvPr id="4" name="Tijdelijke aanduiding voor dianummer 3"/>
          <p:cNvSpPr>
            <a:spLocks noGrp="1"/>
          </p:cNvSpPr>
          <p:nvPr>
            <p:ph type="sldNum" sz="quarter" idx="10"/>
          </p:nvPr>
        </p:nvSpPr>
        <p:spPr/>
        <p:txBody>
          <a:bodyPr/>
          <a:lstStyle/>
          <a:p>
            <a:pPr>
              <a:defRPr/>
            </a:pPr>
            <a:fld id="{B0DBBC9B-BFF8-40CE-B277-16547A863F03}" type="slidenum">
              <a:rPr lang="nl-NL" smtClean="0"/>
              <a:pPr>
                <a:defRPr/>
              </a:pPr>
              <a:t>8</a:t>
            </a:fld>
            <a:endParaRPr lang="nl-NL"/>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r>
              <a:rPr lang="nl-BE" dirty="0"/>
              <a:t>Vrije school uit Limburg</a:t>
            </a:r>
          </a:p>
          <a:p>
            <a:r>
              <a:rPr lang="nl-BE" dirty="0"/>
              <a:t>Uitleg doen van Basisvorming</a:t>
            </a:r>
            <a:r>
              <a:rPr lang="nl-BE" baseline="0" dirty="0"/>
              <a:t> en Differentiatie/keuzegedeelte. </a:t>
            </a:r>
          </a:p>
          <a:p>
            <a:endParaRPr lang="nl-NL" dirty="0"/>
          </a:p>
        </p:txBody>
      </p:sp>
      <p:sp>
        <p:nvSpPr>
          <p:cNvPr id="4" name="Tijdelijke aanduiding voor dianummer 3"/>
          <p:cNvSpPr>
            <a:spLocks noGrp="1"/>
          </p:cNvSpPr>
          <p:nvPr>
            <p:ph type="sldNum" sz="quarter" idx="10"/>
          </p:nvPr>
        </p:nvSpPr>
        <p:spPr/>
        <p:txBody>
          <a:bodyPr/>
          <a:lstStyle/>
          <a:p>
            <a:pPr>
              <a:defRPr/>
            </a:pPr>
            <a:fld id="{B0DBBC9B-BFF8-40CE-B277-16547A863F03}" type="slidenum">
              <a:rPr lang="nl-NL" smtClean="0"/>
              <a:pPr>
                <a:defRPr/>
              </a:pPr>
              <a:t>9</a:t>
            </a:fld>
            <a:endParaRPr lang="nl-NL"/>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nl-NL"/>
              <a:t>Klik om de stijl te bewerken</a:t>
            </a:r>
            <a:endParaRPr lang="nl-BE"/>
          </a:p>
        </p:txBody>
      </p:sp>
      <p:sp>
        <p:nvSpPr>
          <p:cNvPr id="3" name="Ondertitel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a:t>Klik om de ondertitelstijl van het model te bewerken</a:t>
            </a:r>
            <a:endParaRPr lang="nl-BE"/>
          </a:p>
        </p:txBody>
      </p:sp>
      <p:sp>
        <p:nvSpPr>
          <p:cNvPr id="4" name="Tijdelijke aanduiding voor datum 3"/>
          <p:cNvSpPr>
            <a:spLocks noGrp="1"/>
          </p:cNvSpPr>
          <p:nvPr>
            <p:ph type="dt" sz="half" idx="10"/>
          </p:nvPr>
        </p:nvSpPr>
        <p:spPr/>
        <p:txBody>
          <a:bodyPr/>
          <a:lstStyle/>
          <a:p>
            <a:pPr>
              <a:defRPr/>
            </a:pPr>
            <a:endParaRPr lang="nl-NL"/>
          </a:p>
        </p:txBody>
      </p:sp>
      <p:sp>
        <p:nvSpPr>
          <p:cNvPr id="5" name="Tijdelijke aanduiding voor voettekst 4"/>
          <p:cNvSpPr>
            <a:spLocks noGrp="1"/>
          </p:cNvSpPr>
          <p:nvPr>
            <p:ph type="ftr" sz="quarter" idx="11"/>
          </p:nvPr>
        </p:nvSpPr>
        <p:spPr/>
        <p:txBody>
          <a:bodyPr/>
          <a:lstStyle/>
          <a:p>
            <a:pPr>
              <a:defRPr/>
            </a:pPr>
            <a:endParaRPr lang="nl-NL"/>
          </a:p>
        </p:txBody>
      </p:sp>
      <p:sp>
        <p:nvSpPr>
          <p:cNvPr id="6" name="Tijdelijke aanduiding voor dianummer 5"/>
          <p:cNvSpPr>
            <a:spLocks noGrp="1"/>
          </p:cNvSpPr>
          <p:nvPr>
            <p:ph type="sldNum" sz="quarter" idx="12"/>
          </p:nvPr>
        </p:nvSpPr>
        <p:spPr/>
        <p:txBody>
          <a:bodyPr/>
          <a:lstStyle/>
          <a:p>
            <a:pPr>
              <a:defRPr/>
            </a:pPr>
            <a:fld id="{11D1149C-1F4F-4E91-9FB1-A306DB014A7B}" type="slidenum">
              <a:rPr lang="nl-NL" smtClean="0"/>
              <a:pPr>
                <a:defRPr/>
              </a:pPr>
              <a:t>‹nr.›</a:t>
            </a:fld>
            <a:endParaRPr lang="nl-NL"/>
          </a:p>
        </p:txBody>
      </p:sp>
    </p:spTree>
    <p:extLst>
      <p:ext uri="{BB962C8B-B14F-4D97-AF65-F5344CB8AC3E}">
        <p14:creationId xmlns:p14="http://schemas.microsoft.com/office/powerpoint/2010/main" val="3051073035"/>
      </p:ext>
    </p:extLst>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endParaRPr lang="nl-BE"/>
          </a:p>
        </p:txBody>
      </p:sp>
      <p:sp>
        <p:nvSpPr>
          <p:cNvPr id="3" name="Tijdelijke aanduiding voor verticale tekst 2"/>
          <p:cNvSpPr>
            <a:spLocks noGrp="1"/>
          </p:cNvSpPr>
          <p:nvPr>
            <p:ph type="body" orient="vert" idx="1"/>
          </p:nvPr>
        </p:nvSpPr>
        <p:spPr/>
        <p:txBody>
          <a:bodyPr vert="eaVert"/>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datum 3"/>
          <p:cNvSpPr>
            <a:spLocks noGrp="1"/>
          </p:cNvSpPr>
          <p:nvPr>
            <p:ph type="dt" sz="half" idx="10"/>
          </p:nvPr>
        </p:nvSpPr>
        <p:spPr/>
        <p:txBody>
          <a:bodyPr/>
          <a:lstStyle/>
          <a:p>
            <a:pPr>
              <a:defRPr/>
            </a:pPr>
            <a:endParaRPr lang="nl-NL"/>
          </a:p>
        </p:txBody>
      </p:sp>
      <p:sp>
        <p:nvSpPr>
          <p:cNvPr id="5" name="Tijdelijke aanduiding voor voettekst 4"/>
          <p:cNvSpPr>
            <a:spLocks noGrp="1"/>
          </p:cNvSpPr>
          <p:nvPr>
            <p:ph type="ftr" sz="quarter" idx="11"/>
          </p:nvPr>
        </p:nvSpPr>
        <p:spPr/>
        <p:txBody>
          <a:bodyPr/>
          <a:lstStyle/>
          <a:p>
            <a:endParaRPr lang="nl-BE"/>
          </a:p>
        </p:txBody>
      </p:sp>
      <p:sp>
        <p:nvSpPr>
          <p:cNvPr id="6" name="Tijdelijke aanduiding voor dianummer 5"/>
          <p:cNvSpPr>
            <a:spLocks noGrp="1"/>
          </p:cNvSpPr>
          <p:nvPr>
            <p:ph type="sldNum" sz="quarter" idx="12"/>
          </p:nvPr>
        </p:nvSpPr>
        <p:spPr/>
        <p:txBody>
          <a:bodyPr/>
          <a:lstStyle/>
          <a:p>
            <a:pPr>
              <a:defRPr/>
            </a:pPr>
            <a:fld id="{01CDD380-60C7-459E-A2D3-9CEB6AD35870}" type="slidenum">
              <a:rPr lang="nl-NL" smtClean="0"/>
              <a:pPr>
                <a:defRPr/>
              </a:pPr>
              <a:t>‹nr.›</a:t>
            </a:fld>
            <a:endParaRPr lang="nl-NL"/>
          </a:p>
        </p:txBody>
      </p:sp>
    </p:spTree>
    <p:extLst>
      <p:ext uri="{BB962C8B-B14F-4D97-AF65-F5344CB8AC3E}">
        <p14:creationId xmlns:p14="http://schemas.microsoft.com/office/powerpoint/2010/main" val="313971356"/>
      </p:ext>
    </p:extLst>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6629400" y="274638"/>
            <a:ext cx="2057400" cy="5851525"/>
          </a:xfrm>
        </p:spPr>
        <p:txBody>
          <a:bodyPr vert="eaVert"/>
          <a:lstStyle/>
          <a:p>
            <a:r>
              <a:rPr lang="nl-NL"/>
              <a:t>Klik om de stijl te bewerken</a:t>
            </a:r>
            <a:endParaRPr lang="nl-BE"/>
          </a:p>
        </p:txBody>
      </p:sp>
      <p:sp>
        <p:nvSpPr>
          <p:cNvPr id="3" name="Tijdelijke aanduiding voor verticale tekst 2"/>
          <p:cNvSpPr>
            <a:spLocks noGrp="1"/>
          </p:cNvSpPr>
          <p:nvPr>
            <p:ph type="body" orient="vert" idx="1"/>
          </p:nvPr>
        </p:nvSpPr>
        <p:spPr>
          <a:xfrm>
            <a:off x="457200" y="274638"/>
            <a:ext cx="6019800" cy="5851525"/>
          </a:xfrm>
        </p:spPr>
        <p:txBody>
          <a:bodyPr vert="eaVert"/>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datum 3"/>
          <p:cNvSpPr>
            <a:spLocks noGrp="1"/>
          </p:cNvSpPr>
          <p:nvPr>
            <p:ph type="dt" sz="half" idx="10"/>
          </p:nvPr>
        </p:nvSpPr>
        <p:spPr/>
        <p:txBody>
          <a:bodyPr/>
          <a:lstStyle/>
          <a:p>
            <a:pPr>
              <a:defRPr/>
            </a:pPr>
            <a:endParaRPr lang="nl-NL"/>
          </a:p>
        </p:txBody>
      </p:sp>
      <p:sp>
        <p:nvSpPr>
          <p:cNvPr id="5" name="Tijdelijke aanduiding voor voettekst 4"/>
          <p:cNvSpPr>
            <a:spLocks noGrp="1"/>
          </p:cNvSpPr>
          <p:nvPr>
            <p:ph type="ftr" sz="quarter" idx="11"/>
          </p:nvPr>
        </p:nvSpPr>
        <p:spPr/>
        <p:txBody>
          <a:bodyPr/>
          <a:lstStyle/>
          <a:p>
            <a:endParaRPr lang="nl-BE"/>
          </a:p>
        </p:txBody>
      </p:sp>
      <p:sp>
        <p:nvSpPr>
          <p:cNvPr id="6" name="Tijdelijke aanduiding voor dianummer 5"/>
          <p:cNvSpPr>
            <a:spLocks noGrp="1"/>
          </p:cNvSpPr>
          <p:nvPr>
            <p:ph type="sldNum" sz="quarter" idx="12"/>
          </p:nvPr>
        </p:nvSpPr>
        <p:spPr/>
        <p:txBody>
          <a:bodyPr/>
          <a:lstStyle/>
          <a:p>
            <a:pPr>
              <a:defRPr/>
            </a:pPr>
            <a:fld id="{05B4C1D2-17F3-4AF7-9EE2-E6C289751329}" type="slidenum">
              <a:rPr lang="nl-NL" smtClean="0"/>
              <a:pPr>
                <a:defRPr/>
              </a:pPr>
              <a:t>‹nr.›</a:t>
            </a:fld>
            <a:endParaRPr lang="nl-NL"/>
          </a:p>
        </p:txBody>
      </p:sp>
    </p:spTree>
    <p:extLst>
      <p:ext uri="{BB962C8B-B14F-4D97-AF65-F5344CB8AC3E}">
        <p14:creationId xmlns:p14="http://schemas.microsoft.com/office/powerpoint/2010/main" val="4235051861"/>
      </p:ext>
    </p:extLst>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Titel, tekst en inhoud">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p:spPr>
        <p:txBody>
          <a:bodyPr/>
          <a:lstStyle/>
          <a:p>
            <a:r>
              <a:rPr lang="nl-NL"/>
              <a:t>Klik om de stijl te bewerken</a:t>
            </a:r>
            <a:endParaRPr lang="nl-BE"/>
          </a:p>
        </p:txBody>
      </p:sp>
      <p:sp>
        <p:nvSpPr>
          <p:cNvPr id="3" name="Tijdelijke aanduiding voor tekst 2"/>
          <p:cNvSpPr>
            <a:spLocks noGrp="1"/>
          </p:cNvSpPr>
          <p:nvPr>
            <p:ph type="body" sz="half" idx="1"/>
          </p:nvPr>
        </p:nvSpPr>
        <p:spPr>
          <a:xfrm>
            <a:off x="457200" y="1600200"/>
            <a:ext cx="4038600" cy="4533900"/>
          </a:xfrm>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inhoud 3"/>
          <p:cNvSpPr>
            <a:spLocks noGrp="1"/>
          </p:cNvSpPr>
          <p:nvPr>
            <p:ph sz="half" idx="2"/>
          </p:nvPr>
        </p:nvSpPr>
        <p:spPr>
          <a:xfrm>
            <a:off x="4648200" y="1600200"/>
            <a:ext cx="4038600" cy="4533900"/>
          </a:xfrm>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5" name="Rectangle 218"/>
          <p:cNvSpPr>
            <a:spLocks noGrp="1" noChangeArrowheads="1"/>
          </p:cNvSpPr>
          <p:nvPr>
            <p:ph type="sldNum" sz="quarter" idx="10"/>
          </p:nvPr>
        </p:nvSpPr>
        <p:spPr>
          <a:ln/>
        </p:spPr>
        <p:txBody>
          <a:bodyPr/>
          <a:lstStyle>
            <a:lvl1pPr>
              <a:defRPr/>
            </a:lvl1pPr>
          </a:lstStyle>
          <a:p>
            <a:pPr>
              <a:defRPr/>
            </a:pPr>
            <a:fld id="{437E6AB0-253A-465C-AFAB-5B86739D7D9E}" type="slidenum">
              <a:rPr lang="nl-NL"/>
              <a:pPr>
                <a:defRPr/>
              </a:pPr>
              <a:t>‹nr.›</a:t>
            </a:fld>
            <a:endParaRPr lang="nl-NL"/>
          </a:p>
        </p:txBody>
      </p:sp>
      <p:sp>
        <p:nvSpPr>
          <p:cNvPr id="6" name="Rectangle 219"/>
          <p:cNvSpPr>
            <a:spLocks noGrp="1" noChangeArrowheads="1"/>
          </p:cNvSpPr>
          <p:nvPr>
            <p:ph type="dt" sz="half" idx="11"/>
          </p:nvPr>
        </p:nvSpPr>
        <p:spPr>
          <a:ln/>
        </p:spPr>
        <p:txBody>
          <a:bodyPr/>
          <a:lstStyle>
            <a:lvl1pPr>
              <a:defRPr/>
            </a:lvl1pPr>
          </a:lstStyle>
          <a:p>
            <a:pPr>
              <a:defRPr/>
            </a:pPr>
            <a:endParaRPr lang="nl-NL"/>
          </a:p>
        </p:txBody>
      </p:sp>
    </p:spTree>
    <p:extLst>
      <p:ext uri="{BB962C8B-B14F-4D97-AF65-F5344CB8AC3E}">
        <p14:creationId xmlns:p14="http://schemas.microsoft.com/office/powerpoint/2010/main" val="625762435"/>
      </p:ext>
    </p:extLst>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lvl1pPr algn="ctr">
              <a:defRPr/>
            </a:lvl1pPr>
          </a:lstStyle>
          <a:p>
            <a:endParaRPr lang="nl-NL" dirty="0"/>
          </a:p>
        </p:txBody>
      </p:sp>
      <p:sp>
        <p:nvSpPr>
          <p:cNvPr id="3" name="Ondertitel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endParaRPr lang="nl-NL" dirty="0"/>
          </a:p>
        </p:txBody>
      </p:sp>
      <p:sp>
        <p:nvSpPr>
          <p:cNvPr id="5" name="Tijdelijke aanduiding voor voettekst 4"/>
          <p:cNvSpPr>
            <a:spLocks noGrp="1"/>
          </p:cNvSpPr>
          <p:nvPr>
            <p:ph type="ftr" sz="quarter" idx="11"/>
          </p:nvPr>
        </p:nvSpPr>
        <p:spPr/>
        <p:txBody>
          <a:bodyPr/>
          <a:lstStyle/>
          <a:p>
            <a:endParaRPr lang="nl-NL">
              <a:solidFill>
                <a:prstClr val="white"/>
              </a:solidFill>
            </a:endParaRPr>
          </a:p>
        </p:txBody>
      </p:sp>
      <p:sp>
        <p:nvSpPr>
          <p:cNvPr id="6" name="Tijdelijke aanduiding voor dianummer 5"/>
          <p:cNvSpPr>
            <a:spLocks noGrp="1"/>
          </p:cNvSpPr>
          <p:nvPr>
            <p:ph type="sldNum" sz="quarter" idx="12"/>
          </p:nvPr>
        </p:nvSpPr>
        <p:spPr/>
        <p:txBody>
          <a:bodyPr/>
          <a:lstStyle/>
          <a:p>
            <a:fld id="{54D20FDA-6E05-46C4-925C-D9E4553CEA71}" type="slidenum">
              <a:rPr lang="nl-NL" smtClean="0">
                <a:solidFill>
                  <a:prstClr val="white"/>
                </a:solidFill>
              </a:rPr>
              <a:pPr/>
              <a:t>‹nr.›</a:t>
            </a:fld>
            <a:endParaRPr lang="nl-NL">
              <a:solidFill>
                <a:prstClr val="white"/>
              </a:solidFill>
            </a:endParaRPr>
          </a:p>
        </p:txBody>
      </p:sp>
    </p:spTree>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el en object">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xfrm>
            <a:off x="179512" y="2132857"/>
            <a:ext cx="8064896" cy="3600400"/>
          </a:xfrm>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voettekst 4"/>
          <p:cNvSpPr>
            <a:spLocks noGrp="1"/>
          </p:cNvSpPr>
          <p:nvPr>
            <p:ph type="ftr" sz="quarter" idx="11"/>
          </p:nvPr>
        </p:nvSpPr>
        <p:spPr/>
        <p:txBody>
          <a:bodyPr/>
          <a:lstStyle/>
          <a:p>
            <a:endParaRPr lang="nl-NL">
              <a:solidFill>
                <a:prstClr val="white"/>
              </a:solidFill>
            </a:endParaRPr>
          </a:p>
        </p:txBody>
      </p:sp>
      <p:sp>
        <p:nvSpPr>
          <p:cNvPr id="6" name="Tijdelijke aanduiding voor dianummer 5"/>
          <p:cNvSpPr>
            <a:spLocks noGrp="1"/>
          </p:cNvSpPr>
          <p:nvPr>
            <p:ph type="sldNum" sz="quarter" idx="12"/>
          </p:nvPr>
        </p:nvSpPr>
        <p:spPr/>
        <p:txBody>
          <a:bodyPr/>
          <a:lstStyle/>
          <a:p>
            <a:fld id="{8D5AF88D-A163-4129-8A82-926A09E5EFD6}" type="slidenum">
              <a:rPr lang="nl-NL" smtClean="0">
                <a:solidFill>
                  <a:prstClr val="white"/>
                </a:solidFill>
              </a:rPr>
              <a:pPr/>
              <a:t>‹nr.›</a:t>
            </a:fld>
            <a:endParaRPr lang="nl-NL">
              <a:solidFill>
                <a:prstClr val="white"/>
              </a:solidFill>
            </a:endParaRPr>
          </a:p>
        </p:txBody>
      </p:sp>
      <p:sp>
        <p:nvSpPr>
          <p:cNvPr id="8" name="Tijdelijke aanduiding voor titel 1"/>
          <p:cNvSpPr>
            <a:spLocks noGrp="1"/>
          </p:cNvSpPr>
          <p:nvPr>
            <p:ph type="title"/>
          </p:nvPr>
        </p:nvSpPr>
        <p:spPr>
          <a:xfrm>
            <a:off x="179512" y="1412776"/>
            <a:ext cx="8064896" cy="562074"/>
          </a:xfrm>
          <a:prstGeom prst="rect">
            <a:avLst/>
          </a:prstGeom>
        </p:spPr>
        <p:txBody>
          <a:bodyPr/>
          <a:lstStyle/>
          <a:p>
            <a:pPr marL="342900" lvl="0" indent="-342900" algn="l" rtl="0" eaLnBrk="0" fontAlgn="base" hangingPunct="0">
              <a:spcBef>
                <a:spcPct val="20000"/>
              </a:spcBef>
              <a:spcAft>
                <a:spcPct val="0"/>
              </a:spcAft>
              <a:buFont typeface="Arial" charset="0"/>
              <a:buNone/>
            </a:pPr>
            <a:r>
              <a:rPr lang="nl-NL" dirty="0"/>
              <a:t>Klik om de stijl te bewerken</a:t>
            </a:r>
          </a:p>
        </p:txBody>
      </p:sp>
    </p:spTree>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nl-NL"/>
              <a:t>Klik om de stijl te bewerken</a:t>
            </a:r>
          </a:p>
        </p:txBody>
      </p:sp>
      <p:sp>
        <p:nvSpPr>
          <p:cNvPr id="3" name="Tijdelijke aanduiding voor tekst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a:t>Klik om de modelstijlen te bewerken</a:t>
            </a:r>
          </a:p>
        </p:txBody>
      </p:sp>
      <p:sp>
        <p:nvSpPr>
          <p:cNvPr id="5" name="Tijdelijke aanduiding voor voettekst 4"/>
          <p:cNvSpPr>
            <a:spLocks noGrp="1"/>
          </p:cNvSpPr>
          <p:nvPr>
            <p:ph type="ftr" sz="quarter" idx="11"/>
          </p:nvPr>
        </p:nvSpPr>
        <p:spPr/>
        <p:txBody>
          <a:bodyPr/>
          <a:lstStyle/>
          <a:p>
            <a:endParaRPr lang="nl-NL">
              <a:solidFill>
                <a:prstClr val="white"/>
              </a:solidFill>
            </a:endParaRPr>
          </a:p>
        </p:txBody>
      </p:sp>
      <p:sp>
        <p:nvSpPr>
          <p:cNvPr id="6" name="Tijdelijke aanduiding voor dianummer 5"/>
          <p:cNvSpPr>
            <a:spLocks noGrp="1"/>
          </p:cNvSpPr>
          <p:nvPr>
            <p:ph type="sldNum" sz="quarter" idx="12"/>
          </p:nvPr>
        </p:nvSpPr>
        <p:spPr/>
        <p:txBody>
          <a:bodyPr/>
          <a:lstStyle/>
          <a:p>
            <a:fld id="{53CD5BC0-2BEA-4A1D-87EA-C8643F6E41AF}" type="slidenum">
              <a:rPr lang="nl-NL" smtClean="0">
                <a:solidFill>
                  <a:prstClr val="white"/>
                </a:solidFill>
              </a:rPr>
              <a:pPr/>
              <a:t>‹nr.›</a:t>
            </a:fld>
            <a:endParaRPr lang="nl-NL">
              <a:solidFill>
                <a:prstClr val="white"/>
              </a:solidFill>
            </a:endParaRPr>
          </a:p>
        </p:txBody>
      </p:sp>
    </p:spTree>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Inhoud van twee">
    <p:spTree>
      <p:nvGrpSpPr>
        <p:cNvPr id="1" name=""/>
        <p:cNvGrpSpPr/>
        <p:nvPr/>
      </p:nvGrpSpPr>
      <p:grpSpPr>
        <a:xfrm>
          <a:off x="0" y="0"/>
          <a:ext cx="0" cy="0"/>
          <a:chOff x="0" y="0"/>
          <a:chExt cx="0" cy="0"/>
        </a:xfrm>
      </p:grpSpPr>
      <p:sp>
        <p:nvSpPr>
          <p:cNvPr id="3" name="Tijdelijke aanduiding voor inhoud 2"/>
          <p:cNvSpPr>
            <a:spLocks noGrp="1"/>
          </p:cNvSpPr>
          <p:nvPr>
            <p:ph sz="half" idx="1"/>
          </p:nvPr>
        </p:nvSpPr>
        <p:spPr>
          <a:xfrm>
            <a:off x="188688" y="2132856"/>
            <a:ext cx="4038600" cy="3993307"/>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nl-NL" dirty="0"/>
              <a:t>Klik om de modelstijlen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4" name="Tijdelijke aanduiding voor inhoud 3"/>
          <p:cNvSpPr>
            <a:spLocks noGrp="1"/>
          </p:cNvSpPr>
          <p:nvPr>
            <p:ph sz="half" idx="2"/>
          </p:nvPr>
        </p:nvSpPr>
        <p:spPr>
          <a:xfrm>
            <a:off x="4293080" y="2132856"/>
            <a:ext cx="4038600" cy="3993307"/>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11"/>
          </p:nvPr>
        </p:nvSpPr>
        <p:spPr/>
        <p:txBody>
          <a:bodyPr/>
          <a:lstStyle/>
          <a:p>
            <a:endParaRPr lang="nl-NL">
              <a:solidFill>
                <a:prstClr val="white"/>
              </a:solidFill>
            </a:endParaRPr>
          </a:p>
        </p:txBody>
      </p:sp>
      <p:sp>
        <p:nvSpPr>
          <p:cNvPr id="7" name="Tijdelijke aanduiding voor dianummer 6"/>
          <p:cNvSpPr>
            <a:spLocks noGrp="1"/>
          </p:cNvSpPr>
          <p:nvPr>
            <p:ph type="sldNum" sz="quarter" idx="12"/>
          </p:nvPr>
        </p:nvSpPr>
        <p:spPr/>
        <p:txBody>
          <a:bodyPr/>
          <a:lstStyle/>
          <a:p>
            <a:fld id="{53CD5BC0-2BEA-4A1D-87EA-C8643F6E41AF}" type="slidenum">
              <a:rPr lang="nl-NL" smtClean="0">
                <a:solidFill>
                  <a:prstClr val="white"/>
                </a:solidFill>
              </a:rPr>
              <a:pPr/>
              <a:t>‹nr.›</a:t>
            </a:fld>
            <a:endParaRPr lang="nl-NL">
              <a:solidFill>
                <a:prstClr val="white"/>
              </a:solidFill>
            </a:endParaRPr>
          </a:p>
        </p:txBody>
      </p:sp>
      <p:sp>
        <p:nvSpPr>
          <p:cNvPr id="9" name="Tijdelijke aanduiding voor titel 1"/>
          <p:cNvSpPr>
            <a:spLocks noGrp="1"/>
          </p:cNvSpPr>
          <p:nvPr>
            <p:ph type="title"/>
          </p:nvPr>
        </p:nvSpPr>
        <p:spPr>
          <a:xfrm>
            <a:off x="179512" y="1412776"/>
            <a:ext cx="8064896" cy="562074"/>
          </a:xfrm>
          <a:prstGeom prst="rect">
            <a:avLst/>
          </a:prstGeom>
        </p:spPr>
        <p:txBody>
          <a:bodyPr/>
          <a:lstStyle/>
          <a:p>
            <a:pPr marL="342900" lvl="0" indent="-342900" algn="l" rtl="0" eaLnBrk="0" fontAlgn="base" hangingPunct="0">
              <a:spcBef>
                <a:spcPct val="20000"/>
              </a:spcBef>
              <a:spcAft>
                <a:spcPct val="0"/>
              </a:spcAft>
              <a:buFont typeface="Arial" charset="0"/>
              <a:buNone/>
            </a:pPr>
            <a:r>
              <a:rPr lang="nl-NL" dirty="0"/>
              <a:t>Klik om de stijl te bewerken</a:t>
            </a:r>
          </a:p>
        </p:txBody>
      </p:sp>
    </p:spTree>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Vergelijking">
    <p:spTree>
      <p:nvGrpSpPr>
        <p:cNvPr id="1" name=""/>
        <p:cNvGrpSpPr/>
        <p:nvPr/>
      </p:nvGrpSpPr>
      <p:grpSpPr>
        <a:xfrm>
          <a:off x="0" y="0"/>
          <a:ext cx="0" cy="0"/>
          <a:chOff x="0" y="0"/>
          <a:chExt cx="0" cy="0"/>
        </a:xfrm>
      </p:grpSpPr>
      <p:sp>
        <p:nvSpPr>
          <p:cNvPr id="3" name="Tijdelijke aanduiding voor tekst 2"/>
          <p:cNvSpPr>
            <a:spLocks noGrp="1"/>
          </p:cNvSpPr>
          <p:nvPr>
            <p:ph type="body" idx="1"/>
          </p:nvPr>
        </p:nvSpPr>
        <p:spPr>
          <a:xfrm>
            <a:off x="188688" y="2156573"/>
            <a:ext cx="4040188" cy="639762"/>
          </a:xfrm>
        </p:spPr>
        <p:txBody>
          <a:bodyPr/>
          <a:lstStyle>
            <a:lvl1pPr marL="0" indent="0" algn="ctr" defTabSz="914400" rtl="0" eaLnBrk="0" fontAlgn="base" latinLnBrk="0" hangingPunct="0">
              <a:spcBef>
                <a:spcPct val="20000"/>
              </a:spcBef>
              <a:spcAft>
                <a:spcPct val="0"/>
              </a:spcAft>
              <a:buFont typeface="Wingdings" pitchFamily="2" charset="2"/>
              <a:buNone/>
              <a:defRPr lang="nl-NL" sz="2000" b="1" kern="1200" dirty="0" smtClean="0">
                <a:solidFill>
                  <a:schemeClr val="tx1">
                    <a:tint val="75000"/>
                  </a:schemeClr>
                </a:solidFill>
                <a:latin typeface="Arial" charset="0"/>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dirty="0"/>
              <a:t>Klik om de modelstijlen te bewerken</a:t>
            </a:r>
          </a:p>
        </p:txBody>
      </p:sp>
      <p:sp>
        <p:nvSpPr>
          <p:cNvPr id="5" name="Tijdelijke aanduiding voor tekst 4"/>
          <p:cNvSpPr>
            <a:spLocks noGrp="1"/>
          </p:cNvSpPr>
          <p:nvPr>
            <p:ph type="body" sz="quarter" idx="3"/>
          </p:nvPr>
        </p:nvSpPr>
        <p:spPr>
          <a:xfrm>
            <a:off x="4293080" y="2156573"/>
            <a:ext cx="4041775" cy="639762"/>
          </a:xfrm>
        </p:spPr>
        <p:txBody>
          <a:bodyPr/>
          <a:lstStyle>
            <a:lvl1pPr marL="0" indent="0" algn="ctr" defTabSz="914400" rtl="0" eaLnBrk="0" fontAlgn="base" latinLnBrk="0" hangingPunct="0">
              <a:spcBef>
                <a:spcPct val="20000"/>
              </a:spcBef>
              <a:spcAft>
                <a:spcPct val="0"/>
              </a:spcAft>
              <a:buFont typeface="Wingdings" pitchFamily="2" charset="2"/>
              <a:buNone/>
              <a:defRPr lang="nl-NL" sz="2000" b="1" kern="1200" smtClean="0">
                <a:solidFill>
                  <a:schemeClr val="tx1">
                    <a:tint val="75000"/>
                  </a:schemeClr>
                </a:solidFill>
                <a:latin typeface="Arial" charset="0"/>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modelstijlen te bewerken</a:t>
            </a:r>
          </a:p>
        </p:txBody>
      </p:sp>
      <p:sp>
        <p:nvSpPr>
          <p:cNvPr id="8" name="Tijdelijke aanduiding voor voettekst 7"/>
          <p:cNvSpPr>
            <a:spLocks noGrp="1"/>
          </p:cNvSpPr>
          <p:nvPr>
            <p:ph type="ftr" sz="quarter" idx="11"/>
          </p:nvPr>
        </p:nvSpPr>
        <p:spPr/>
        <p:txBody>
          <a:bodyPr/>
          <a:lstStyle/>
          <a:p>
            <a:endParaRPr lang="nl-NL">
              <a:solidFill>
                <a:prstClr val="white"/>
              </a:solidFill>
            </a:endParaRPr>
          </a:p>
        </p:txBody>
      </p:sp>
      <p:sp>
        <p:nvSpPr>
          <p:cNvPr id="9" name="Tijdelijke aanduiding voor dianummer 8"/>
          <p:cNvSpPr>
            <a:spLocks noGrp="1"/>
          </p:cNvSpPr>
          <p:nvPr>
            <p:ph type="sldNum" sz="quarter" idx="12"/>
          </p:nvPr>
        </p:nvSpPr>
        <p:spPr/>
        <p:txBody>
          <a:bodyPr/>
          <a:lstStyle/>
          <a:p>
            <a:fld id="{53CD5BC0-2BEA-4A1D-87EA-C8643F6E41AF}" type="slidenum">
              <a:rPr lang="nl-NL" smtClean="0">
                <a:solidFill>
                  <a:prstClr val="white"/>
                </a:solidFill>
              </a:rPr>
              <a:pPr/>
              <a:t>‹nr.›</a:t>
            </a:fld>
            <a:endParaRPr lang="nl-NL">
              <a:solidFill>
                <a:prstClr val="white"/>
              </a:solidFill>
            </a:endParaRPr>
          </a:p>
        </p:txBody>
      </p:sp>
      <p:sp>
        <p:nvSpPr>
          <p:cNvPr id="10" name="Tijdelijke aanduiding voor inhoud 2"/>
          <p:cNvSpPr>
            <a:spLocks noGrp="1"/>
          </p:cNvSpPr>
          <p:nvPr>
            <p:ph sz="half" idx="13"/>
          </p:nvPr>
        </p:nvSpPr>
        <p:spPr>
          <a:xfrm>
            <a:off x="188688" y="2852936"/>
            <a:ext cx="4038600" cy="3273227"/>
          </a:xfrm>
        </p:spPr>
        <p:txBody>
          <a:bodyPr/>
          <a:lstStyle>
            <a:lvl1pPr>
              <a:defRPr sz="1800"/>
            </a:lvl1pPr>
            <a:lvl2pPr>
              <a:defRPr sz="1600"/>
            </a:lvl2pPr>
            <a:lvl3pPr>
              <a:defRPr sz="1400"/>
            </a:lvl3pPr>
            <a:lvl4pPr>
              <a:defRPr sz="1200"/>
            </a:lvl4pPr>
            <a:lvl5pPr>
              <a:defRPr sz="1200"/>
            </a:lvl5pPr>
            <a:lvl6pPr>
              <a:defRPr sz="1800"/>
            </a:lvl6pPr>
            <a:lvl7pPr>
              <a:defRPr sz="1800"/>
            </a:lvl7pPr>
            <a:lvl8pPr>
              <a:defRPr sz="1800"/>
            </a:lvl8pPr>
            <a:lvl9pPr>
              <a:defRPr sz="1800"/>
            </a:lvl9pPr>
          </a:lstStyle>
          <a:p>
            <a:pPr lvl="0"/>
            <a:r>
              <a:rPr lang="nl-NL" dirty="0"/>
              <a:t>Klik om de modelstijlen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11" name="Tijdelijke aanduiding voor inhoud 3"/>
          <p:cNvSpPr>
            <a:spLocks noGrp="1"/>
          </p:cNvSpPr>
          <p:nvPr>
            <p:ph sz="half" idx="2"/>
          </p:nvPr>
        </p:nvSpPr>
        <p:spPr>
          <a:xfrm>
            <a:off x="4293080" y="2852936"/>
            <a:ext cx="4038600" cy="3273227"/>
          </a:xfrm>
        </p:spPr>
        <p:txBody>
          <a:bodyPr/>
          <a:lstStyle>
            <a:lvl1pPr>
              <a:defRPr sz="1800"/>
            </a:lvl1pPr>
            <a:lvl2pPr>
              <a:defRPr sz="1600"/>
            </a:lvl2pPr>
            <a:lvl3pPr>
              <a:defRPr sz="1400"/>
            </a:lvl3pPr>
            <a:lvl4pPr>
              <a:defRPr sz="1200"/>
            </a:lvl4pPr>
            <a:lvl5pPr>
              <a:defRPr sz="1200"/>
            </a:lvl5pPr>
            <a:lvl6pPr>
              <a:defRPr sz="1800"/>
            </a:lvl6pPr>
            <a:lvl7pPr>
              <a:defRPr sz="1800"/>
            </a:lvl7pPr>
            <a:lvl8pPr>
              <a:defRPr sz="1800"/>
            </a:lvl8pPr>
            <a:lvl9pPr>
              <a:defRPr sz="18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13" name="Tijdelijke aanduiding voor titel 1"/>
          <p:cNvSpPr>
            <a:spLocks noGrp="1"/>
          </p:cNvSpPr>
          <p:nvPr>
            <p:ph type="title"/>
          </p:nvPr>
        </p:nvSpPr>
        <p:spPr>
          <a:xfrm>
            <a:off x="179512" y="1412776"/>
            <a:ext cx="8064896" cy="562074"/>
          </a:xfrm>
          <a:prstGeom prst="rect">
            <a:avLst/>
          </a:prstGeom>
        </p:spPr>
        <p:txBody>
          <a:bodyPr/>
          <a:lstStyle/>
          <a:p>
            <a:pPr marL="342900" lvl="0" indent="-342900" algn="l" rtl="0" eaLnBrk="0" fontAlgn="base" hangingPunct="0">
              <a:spcBef>
                <a:spcPct val="20000"/>
              </a:spcBef>
              <a:spcAft>
                <a:spcPct val="0"/>
              </a:spcAft>
              <a:buFont typeface="Arial" charset="0"/>
              <a:buNone/>
            </a:pPr>
            <a:r>
              <a:rPr lang="nl-NL" dirty="0"/>
              <a:t>Klik om de stijl te bewerken</a:t>
            </a:r>
          </a:p>
        </p:txBody>
      </p:sp>
    </p:spTree>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Alleen titel">
    <p:spTree>
      <p:nvGrpSpPr>
        <p:cNvPr id="1" name=""/>
        <p:cNvGrpSpPr/>
        <p:nvPr/>
      </p:nvGrpSpPr>
      <p:grpSpPr>
        <a:xfrm>
          <a:off x="0" y="0"/>
          <a:ext cx="0" cy="0"/>
          <a:chOff x="0" y="0"/>
          <a:chExt cx="0" cy="0"/>
        </a:xfrm>
      </p:grpSpPr>
      <p:sp>
        <p:nvSpPr>
          <p:cNvPr id="4" name="Tijdelijke aanduiding voor voettekst 3"/>
          <p:cNvSpPr>
            <a:spLocks noGrp="1"/>
          </p:cNvSpPr>
          <p:nvPr>
            <p:ph type="ftr" sz="quarter" idx="11"/>
          </p:nvPr>
        </p:nvSpPr>
        <p:spPr/>
        <p:txBody>
          <a:bodyPr/>
          <a:lstStyle/>
          <a:p>
            <a:endParaRPr lang="nl-NL">
              <a:solidFill>
                <a:prstClr val="white"/>
              </a:solidFill>
            </a:endParaRPr>
          </a:p>
        </p:txBody>
      </p:sp>
      <p:sp>
        <p:nvSpPr>
          <p:cNvPr id="5" name="Tijdelijke aanduiding voor dianummer 4"/>
          <p:cNvSpPr>
            <a:spLocks noGrp="1"/>
          </p:cNvSpPr>
          <p:nvPr>
            <p:ph type="sldNum" sz="quarter" idx="12"/>
          </p:nvPr>
        </p:nvSpPr>
        <p:spPr/>
        <p:txBody>
          <a:bodyPr/>
          <a:lstStyle/>
          <a:p>
            <a:fld id="{53CD5BC0-2BEA-4A1D-87EA-C8643F6E41AF}" type="slidenum">
              <a:rPr lang="nl-NL" smtClean="0">
                <a:solidFill>
                  <a:prstClr val="white"/>
                </a:solidFill>
              </a:rPr>
              <a:pPr/>
              <a:t>‹nr.›</a:t>
            </a:fld>
            <a:endParaRPr lang="nl-NL">
              <a:solidFill>
                <a:prstClr val="white"/>
              </a:solidFill>
            </a:endParaRPr>
          </a:p>
        </p:txBody>
      </p:sp>
      <p:sp>
        <p:nvSpPr>
          <p:cNvPr id="7" name="Tijdelijke aanduiding voor titel 1"/>
          <p:cNvSpPr>
            <a:spLocks noGrp="1"/>
          </p:cNvSpPr>
          <p:nvPr>
            <p:ph type="title"/>
          </p:nvPr>
        </p:nvSpPr>
        <p:spPr>
          <a:xfrm>
            <a:off x="179512" y="1412776"/>
            <a:ext cx="8064896" cy="562074"/>
          </a:xfrm>
          <a:prstGeom prst="rect">
            <a:avLst/>
          </a:prstGeom>
        </p:spPr>
        <p:txBody>
          <a:bodyPr/>
          <a:lstStyle/>
          <a:p>
            <a:pPr marL="342900" lvl="0" indent="-342900" algn="l" rtl="0" eaLnBrk="0" fontAlgn="base" hangingPunct="0">
              <a:spcBef>
                <a:spcPct val="20000"/>
              </a:spcBef>
              <a:spcAft>
                <a:spcPct val="0"/>
              </a:spcAft>
              <a:buFont typeface="Arial" charset="0"/>
              <a:buNone/>
            </a:pPr>
            <a:r>
              <a:rPr lang="nl-NL" dirty="0"/>
              <a:t>Klik om de stijl te bewerken</a:t>
            </a:r>
          </a:p>
        </p:txBody>
      </p:sp>
    </p:spTree>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3" name="Tijdelijke aanduiding voor voettekst 2"/>
          <p:cNvSpPr>
            <a:spLocks noGrp="1"/>
          </p:cNvSpPr>
          <p:nvPr>
            <p:ph type="ftr" sz="quarter" idx="11"/>
          </p:nvPr>
        </p:nvSpPr>
        <p:spPr/>
        <p:txBody>
          <a:bodyPr/>
          <a:lstStyle/>
          <a:p>
            <a:endParaRPr lang="nl-NL">
              <a:solidFill>
                <a:prstClr val="white"/>
              </a:solidFill>
            </a:endParaRPr>
          </a:p>
        </p:txBody>
      </p:sp>
      <p:sp>
        <p:nvSpPr>
          <p:cNvPr id="4" name="Tijdelijke aanduiding voor dianummer 3"/>
          <p:cNvSpPr>
            <a:spLocks noGrp="1"/>
          </p:cNvSpPr>
          <p:nvPr>
            <p:ph type="sldNum" sz="quarter" idx="12"/>
          </p:nvPr>
        </p:nvSpPr>
        <p:spPr/>
        <p:txBody>
          <a:bodyPr/>
          <a:lstStyle/>
          <a:p>
            <a:fld id="{53CD5BC0-2BEA-4A1D-87EA-C8643F6E41AF}" type="slidenum">
              <a:rPr lang="nl-NL" smtClean="0">
                <a:solidFill>
                  <a:prstClr val="white"/>
                </a:solidFill>
              </a:rPr>
              <a:pPr/>
              <a:t>‹nr.›</a:t>
            </a:fld>
            <a:endParaRPr lang="nl-NL">
              <a:solidFill>
                <a:prstClr val="white"/>
              </a:solidFill>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endParaRPr lang="nl-BE"/>
          </a:p>
        </p:txBody>
      </p:sp>
      <p:sp>
        <p:nvSpPr>
          <p:cNvPr id="3" name="Tijdelijke aanduiding voor inhoud 2"/>
          <p:cNvSpPr>
            <a:spLocks noGrp="1"/>
          </p:cNvSpPr>
          <p:nvPr>
            <p:ph idx="1"/>
          </p:nvPr>
        </p:nvSpPr>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datum 3"/>
          <p:cNvSpPr>
            <a:spLocks noGrp="1"/>
          </p:cNvSpPr>
          <p:nvPr>
            <p:ph type="dt" sz="half" idx="10"/>
          </p:nvPr>
        </p:nvSpPr>
        <p:spPr/>
        <p:txBody>
          <a:bodyPr/>
          <a:lstStyle/>
          <a:p>
            <a:pPr>
              <a:defRPr/>
            </a:pPr>
            <a:endParaRPr lang="nl-NL"/>
          </a:p>
        </p:txBody>
      </p:sp>
      <p:sp>
        <p:nvSpPr>
          <p:cNvPr id="5" name="Tijdelijke aanduiding voor voettekst 4"/>
          <p:cNvSpPr>
            <a:spLocks noGrp="1"/>
          </p:cNvSpPr>
          <p:nvPr>
            <p:ph type="ftr" sz="quarter" idx="11"/>
          </p:nvPr>
        </p:nvSpPr>
        <p:spPr/>
        <p:txBody>
          <a:bodyPr/>
          <a:lstStyle/>
          <a:p>
            <a:endParaRPr lang="nl-BE"/>
          </a:p>
        </p:txBody>
      </p:sp>
      <p:sp>
        <p:nvSpPr>
          <p:cNvPr id="6" name="Tijdelijke aanduiding voor dianummer 5"/>
          <p:cNvSpPr>
            <a:spLocks noGrp="1"/>
          </p:cNvSpPr>
          <p:nvPr>
            <p:ph type="sldNum" sz="quarter" idx="12"/>
          </p:nvPr>
        </p:nvSpPr>
        <p:spPr/>
        <p:txBody>
          <a:bodyPr/>
          <a:lstStyle/>
          <a:p>
            <a:pPr>
              <a:defRPr/>
            </a:pPr>
            <a:fld id="{D68F9B24-15B9-45BF-92BC-128B2F647403}" type="slidenum">
              <a:rPr lang="nl-NL" smtClean="0"/>
              <a:pPr>
                <a:defRPr/>
              </a:pPr>
              <a:t>‹nr.›</a:t>
            </a:fld>
            <a:endParaRPr lang="nl-NL"/>
          </a:p>
        </p:txBody>
      </p:sp>
    </p:spTree>
    <p:extLst>
      <p:ext uri="{BB962C8B-B14F-4D97-AF65-F5344CB8AC3E}">
        <p14:creationId xmlns:p14="http://schemas.microsoft.com/office/powerpoint/2010/main" val="1110074557"/>
      </p:ext>
    </p:extLst>
  </p:cSld>
  <p:clrMapOvr>
    <a:masterClrMapping/>
  </p:clrMapOvr>
  <p:transition spd="med"/>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1276264"/>
            <a:ext cx="3008313" cy="1162050"/>
          </a:xfrm>
        </p:spPr>
        <p:txBody>
          <a:bodyPr anchor="b"/>
          <a:lstStyle>
            <a:lvl1pPr algn="l">
              <a:defRPr sz="2000" b="1"/>
            </a:lvl1pPr>
          </a:lstStyle>
          <a:p>
            <a:r>
              <a:rPr lang="nl-NL"/>
              <a:t>Klik om de stijl te bewerken</a:t>
            </a:r>
          </a:p>
        </p:txBody>
      </p:sp>
      <p:sp>
        <p:nvSpPr>
          <p:cNvPr id="3" name="Tijdelijke aanduiding voor inhoud 2"/>
          <p:cNvSpPr>
            <a:spLocks noGrp="1"/>
          </p:cNvSpPr>
          <p:nvPr>
            <p:ph idx="1"/>
          </p:nvPr>
        </p:nvSpPr>
        <p:spPr>
          <a:xfrm>
            <a:off x="3575050" y="1268760"/>
            <a:ext cx="5111750" cy="4857403"/>
          </a:xfrm>
        </p:spPr>
        <p:txBody>
          <a:bodyPr/>
          <a:lstStyle>
            <a:lvl1pPr>
              <a:defRPr sz="2000"/>
            </a:lvl1pPr>
            <a:lvl2pPr>
              <a:defRPr sz="1800"/>
            </a:lvl2pPr>
            <a:lvl3pPr>
              <a:defRPr sz="1600"/>
            </a:lvl3pPr>
            <a:lvl4pPr>
              <a:defRPr sz="1400"/>
            </a:lvl4pPr>
            <a:lvl5pPr>
              <a:defRPr sz="1400"/>
            </a:lvl5pPr>
            <a:lvl6pPr>
              <a:defRPr sz="2000"/>
            </a:lvl6pPr>
            <a:lvl7pPr>
              <a:defRPr sz="2000"/>
            </a:lvl7pPr>
            <a:lvl8pPr>
              <a:defRPr sz="2000"/>
            </a:lvl8pPr>
            <a:lvl9pPr>
              <a:defRPr sz="2000"/>
            </a:lvl9pPr>
          </a:lstStyle>
          <a:p>
            <a:pPr lvl="0"/>
            <a:r>
              <a:rPr lang="nl-NL" dirty="0"/>
              <a:t>Klik om de modelstijlen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4" name="Tijdelijke aanduiding voor tekst 3"/>
          <p:cNvSpPr>
            <a:spLocks noGrp="1"/>
          </p:cNvSpPr>
          <p:nvPr>
            <p:ph type="body" sz="half" idx="2"/>
          </p:nvPr>
        </p:nvSpPr>
        <p:spPr>
          <a:xfrm>
            <a:off x="457200" y="2492896"/>
            <a:ext cx="3008313" cy="363326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 om de modelstijlen te bewerken</a:t>
            </a:r>
          </a:p>
        </p:txBody>
      </p:sp>
      <p:sp>
        <p:nvSpPr>
          <p:cNvPr id="6" name="Tijdelijke aanduiding voor voettekst 5"/>
          <p:cNvSpPr>
            <a:spLocks noGrp="1"/>
          </p:cNvSpPr>
          <p:nvPr>
            <p:ph type="ftr" sz="quarter" idx="11"/>
          </p:nvPr>
        </p:nvSpPr>
        <p:spPr/>
        <p:txBody>
          <a:bodyPr/>
          <a:lstStyle/>
          <a:p>
            <a:endParaRPr lang="nl-NL">
              <a:solidFill>
                <a:prstClr val="white"/>
              </a:solidFill>
            </a:endParaRPr>
          </a:p>
        </p:txBody>
      </p:sp>
      <p:sp>
        <p:nvSpPr>
          <p:cNvPr id="7" name="Tijdelijke aanduiding voor dianummer 6"/>
          <p:cNvSpPr>
            <a:spLocks noGrp="1"/>
          </p:cNvSpPr>
          <p:nvPr>
            <p:ph type="sldNum" sz="quarter" idx="12"/>
          </p:nvPr>
        </p:nvSpPr>
        <p:spPr/>
        <p:txBody>
          <a:bodyPr/>
          <a:lstStyle/>
          <a:p>
            <a:fld id="{53CD5BC0-2BEA-4A1D-87EA-C8643F6E41AF}" type="slidenum">
              <a:rPr lang="nl-NL" smtClean="0">
                <a:solidFill>
                  <a:prstClr val="white"/>
                </a:solidFill>
              </a:rPr>
              <a:pPr/>
              <a:t>‹nr.›</a:t>
            </a:fld>
            <a:endParaRPr lang="nl-NL">
              <a:solidFill>
                <a:prstClr val="white"/>
              </a:solidFill>
            </a:endParaRPr>
          </a:p>
        </p:txBody>
      </p:sp>
    </p:spTree>
  </p:cSld>
  <p:clrMapOvr>
    <a:masterClrMapping/>
  </p:clrMapOvr>
  <p:transition spd="med"/>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nl-NL"/>
              <a:t>Klik om de stijl te bewerken</a:t>
            </a:r>
          </a:p>
        </p:txBody>
      </p:sp>
      <p:sp>
        <p:nvSpPr>
          <p:cNvPr id="3" name="Tijdelijke aanduiding voor afbeelding 2"/>
          <p:cNvSpPr>
            <a:spLocks noGrp="1"/>
          </p:cNvSpPr>
          <p:nvPr>
            <p:ph type="pic" idx="1"/>
          </p:nvPr>
        </p:nvSpPr>
        <p:spPr>
          <a:xfrm>
            <a:off x="1792288" y="1196751"/>
            <a:ext cx="5486400" cy="3530823"/>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ijdelijke aanduiding voor teks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 om de modelstijlen te bewerken</a:t>
            </a:r>
          </a:p>
        </p:txBody>
      </p:sp>
      <p:sp>
        <p:nvSpPr>
          <p:cNvPr id="6" name="Tijdelijke aanduiding voor voettekst 5"/>
          <p:cNvSpPr>
            <a:spLocks noGrp="1"/>
          </p:cNvSpPr>
          <p:nvPr>
            <p:ph type="ftr" sz="quarter" idx="11"/>
          </p:nvPr>
        </p:nvSpPr>
        <p:spPr/>
        <p:txBody>
          <a:bodyPr/>
          <a:lstStyle/>
          <a:p>
            <a:endParaRPr lang="nl-NL">
              <a:solidFill>
                <a:prstClr val="white"/>
              </a:solidFill>
            </a:endParaRPr>
          </a:p>
        </p:txBody>
      </p:sp>
      <p:sp>
        <p:nvSpPr>
          <p:cNvPr id="7" name="Tijdelijke aanduiding voor dianummer 6"/>
          <p:cNvSpPr>
            <a:spLocks noGrp="1"/>
          </p:cNvSpPr>
          <p:nvPr>
            <p:ph type="sldNum" sz="quarter" idx="12"/>
          </p:nvPr>
        </p:nvSpPr>
        <p:spPr/>
        <p:txBody>
          <a:bodyPr/>
          <a:lstStyle/>
          <a:p>
            <a:fld id="{53CD5BC0-2BEA-4A1D-87EA-C8643F6E41AF}" type="slidenum">
              <a:rPr lang="nl-NL" smtClean="0">
                <a:solidFill>
                  <a:prstClr val="white"/>
                </a:solidFill>
              </a:rPr>
              <a:pPr/>
              <a:t>‹nr.›</a:t>
            </a:fld>
            <a:endParaRPr lang="nl-NL">
              <a:solidFill>
                <a:prstClr val="white"/>
              </a:solidFill>
            </a:endParaRPr>
          </a:p>
        </p:txBody>
      </p:sp>
    </p:spTree>
  </p:cSld>
  <p:clrMapOvr>
    <a:masterClrMapping/>
  </p:clrMapOvr>
  <p:transition spd="med"/>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el en verticale tekst">
    <p:spTree>
      <p:nvGrpSpPr>
        <p:cNvPr id="1" name=""/>
        <p:cNvGrpSpPr/>
        <p:nvPr/>
      </p:nvGrpSpPr>
      <p:grpSpPr>
        <a:xfrm>
          <a:off x="0" y="0"/>
          <a:ext cx="0" cy="0"/>
          <a:chOff x="0" y="0"/>
          <a:chExt cx="0" cy="0"/>
        </a:xfrm>
      </p:grpSpPr>
      <p:sp>
        <p:nvSpPr>
          <p:cNvPr id="3" name="Tijdelijke aanduiding voor verticale tekst 2"/>
          <p:cNvSpPr>
            <a:spLocks noGrp="1"/>
          </p:cNvSpPr>
          <p:nvPr>
            <p:ph type="body" orient="vert" idx="1"/>
          </p:nvPr>
        </p:nvSpPr>
        <p:spPr>
          <a:xfrm>
            <a:off x="188688" y="2132856"/>
            <a:ext cx="8229600" cy="4037697"/>
          </a:xfrm>
        </p:spPr>
        <p:txBody>
          <a:bodyPr vert="eaVert"/>
          <a:lstStyle>
            <a:lvl1pPr>
              <a:defRPr sz="1800"/>
            </a:lvl1pPr>
            <a:lvl2pPr>
              <a:defRPr sz="1800"/>
            </a:lvl2pPr>
            <a:lvl3pPr>
              <a:defRPr sz="1800"/>
            </a:lvl3pPr>
            <a:lvl4pPr>
              <a:defRPr sz="1800"/>
            </a:lvl4pPr>
            <a:lvl5pPr>
              <a:defRPr sz="1800"/>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voettekst 4"/>
          <p:cNvSpPr>
            <a:spLocks noGrp="1"/>
          </p:cNvSpPr>
          <p:nvPr>
            <p:ph type="ftr" sz="quarter" idx="11"/>
          </p:nvPr>
        </p:nvSpPr>
        <p:spPr/>
        <p:txBody>
          <a:bodyPr/>
          <a:lstStyle/>
          <a:p>
            <a:endParaRPr lang="nl-NL">
              <a:solidFill>
                <a:prstClr val="white"/>
              </a:solidFill>
            </a:endParaRPr>
          </a:p>
        </p:txBody>
      </p:sp>
      <p:sp>
        <p:nvSpPr>
          <p:cNvPr id="6" name="Tijdelijke aanduiding voor dianummer 5"/>
          <p:cNvSpPr>
            <a:spLocks noGrp="1"/>
          </p:cNvSpPr>
          <p:nvPr>
            <p:ph type="sldNum" sz="quarter" idx="12"/>
          </p:nvPr>
        </p:nvSpPr>
        <p:spPr/>
        <p:txBody>
          <a:bodyPr/>
          <a:lstStyle/>
          <a:p>
            <a:fld id="{53CD5BC0-2BEA-4A1D-87EA-C8643F6E41AF}" type="slidenum">
              <a:rPr lang="nl-NL" smtClean="0">
                <a:solidFill>
                  <a:prstClr val="white"/>
                </a:solidFill>
              </a:rPr>
              <a:pPr/>
              <a:t>‹nr.›</a:t>
            </a:fld>
            <a:endParaRPr lang="nl-NL">
              <a:solidFill>
                <a:prstClr val="white"/>
              </a:solidFill>
            </a:endParaRPr>
          </a:p>
        </p:txBody>
      </p:sp>
      <p:sp>
        <p:nvSpPr>
          <p:cNvPr id="8" name="Tijdelijke aanduiding voor titel 1"/>
          <p:cNvSpPr>
            <a:spLocks noGrp="1"/>
          </p:cNvSpPr>
          <p:nvPr>
            <p:ph type="title"/>
          </p:nvPr>
        </p:nvSpPr>
        <p:spPr>
          <a:xfrm>
            <a:off x="179512" y="1412776"/>
            <a:ext cx="8064896" cy="562074"/>
          </a:xfrm>
          <a:prstGeom prst="rect">
            <a:avLst/>
          </a:prstGeom>
        </p:spPr>
        <p:txBody>
          <a:bodyPr/>
          <a:lstStyle>
            <a:lvl1pPr algn="l">
              <a:defRPr/>
            </a:lvl1pPr>
          </a:lstStyle>
          <a:p>
            <a:pPr marL="342900" lvl="0" indent="-342900" algn="l" rtl="0" eaLnBrk="0" fontAlgn="base" hangingPunct="0">
              <a:spcBef>
                <a:spcPct val="20000"/>
              </a:spcBef>
              <a:spcAft>
                <a:spcPct val="0"/>
              </a:spcAft>
              <a:buFont typeface="Arial" charset="0"/>
              <a:buNone/>
            </a:pPr>
            <a:r>
              <a:rPr lang="nl-NL" dirty="0"/>
              <a:t>Klik om de stijl te bewerken</a:t>
            </a:r>
          </a:p>
        </p:txBody>
      </p:sp>
    </p:spTree>
  </p:cSld>
  <p:clrMapOvr>
    <a:masterClrMapping/>
  </p:clrMapOvr>
  <p:transition spd="med"/>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6629400" y="1196752"/>
            <a:ext cx="1750869" cy="4929411"/>
          </a:xfrm>
        </p:spPr>
        <p:txBody>
          <a:bodyPr vert="eaVert"/>
          <a:lstStyle/>
          <a:p>
            <a:r>
              <a:rPr lang="nl-NL"/>
              <a:t>Klik om de stijl te bewerken</a:t>
            </a:r>
          </a:p>
        </p:txBody>
      </p:sp>
      <p:sp>
        <p:nvSpPr>
          <p:cNvPr id="3" name="Tijdelijke aanduiding voor verticale tekst 2"/>
          <p:cNvSpPr>
            <a:spLocks noGrp="1"/>
          </p:cNvSpPr>
          <p:nvPr>
            <p:ph type="body" orient="vert" idx="1"/>
          </p:nvPr>
        </p:nvSpPr>
        <p:spPr>
          <a:xfrm>
            <a:off x="457200" y="1196752"/>
            <a:ext cx="6059016" cy="4929411"/>
          </a:xfrm>
        </p:spPr>
        <p:txBody>
          <a:bodyPr vert="eaVert"/>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voettekst 4"/>
          <p:cNvSpPr>
            <a:spLocks noGrp="1"/>
          </p:cNvSpPr>
          <p:nvPr>
            <p:ph type="ftr" sz="quarter" idx="11"/>
          </p:nvPr>
        </p:nvSpPr>
        <p:spPr/>
        <p:txBody>
          <a:bodyPr/>
          <a:lstStyle/>
          <a:p>
            <a:endParaRPr lang="nl-NL">
              <a:solidFill>
                <a:prstClr val="white"/>
              </a:solidFill>
            </a:endParaRPr>
          </a:p>
        </p:txBody>
      </p:sp>
      <p:sp>
        <p:nvSpPr>
          <p:cNvPr id="6" name="Tijdelijke aanduiding voor dianummer 5"/>
          <p:cNvSpPr>
            <a:spLocks noGrp="1"/>
          </p:cNvSpPr>
          <p:nvPr>
            <p:ph type="sldNum" sz="quarter" idx="12"/>
          </p:nvPr>
        </p:nvSpPr>
        <p:spPr/>
        <p:txBody>
          <a:bodyPr/>
          <a:lstStyle/>
          <a:p>
            <a:fld id="{53CD5BC0-2BEA-4A1D-87EA-C8643F6E41AF}" type="slidenum">
              <a:rPr lang="nl-NL" smtClean="0">
                <a:solidFill>
                  <a:prstClr val="white"/>
                </a:solidFill>
              </a:rPr>
              <a:pPr/>
              <a:t>‹nr.›</a:t>
            </a:fld>
            <a:endParaRPr lang="nl-NL" dirty="0">
              <a:solidFill>
                <a:prstClr val="white"/>
              </a:solidFill>
            </a:endParaRPr>
          </a:p>
        </p:txBody>
      </p:sp>
    </p:spTree>
  </p:cSld>
  <p:clrMapOvr>
    <a:masterClrMapping/>
  </p:clrMapOvr>
  <p:transition spd="med"/>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B371172-7ACB-B742-A6EE-0369B110E394}"/>
              </a:ext>
            </a:extLst>
          </p:cNvPr>
          <p:cNvSpPr>
            <a:spLocks noGrp="1"/>
          </p:cNvSpPr>
          <p:nvPr>
            <p:ph type="ctrTitle" hasCustomPrompt="1"/>
          </p:nvPr>
        </p:nvSpPr>
        <p:spPr>
          <a:xfrm>
            <a:off x="349758" y="1122363"/>
            <a:ext cx="4402836" cy="2387600"/>
          </a:xfrm>
        </p:spPr>
        <p:txBody>
          <a:bodyPr anchor="b"/>
          <a:lstStyle>
            <a:lvl1pPr algn="l">
              <a:defRPr sz="4500" b="1">
                <a:solidFill>
                  <a:srgbClr val="1D71B8"/>
                </a:solidFill>
                <a:latin typeface="Calibri" panose="020F0502020204030204" pitchFamily="34" charset="0"/>
                <a:cs typeface="Calibri" panose="020F0502020204030204" pitchFamily="34" charset="0"/>
              </a:defRPr>
            </a:lvl1pPr>
          </a:lstStyle>
          <a:p>
            <a:r>
              <a:rPr lang="nl-NL" dirty="0"/>
              <a:t>Titel</a:t>
            </a:r>
            <a:br>
              <a:rPr lang="nl-NL" dirty="0"/>
            </a:br>
            <a:r>
              <a:rPr lang="nl-NL" dirty="0"/>
              <a:t>presentatie</a:t>
            </a:r>
            <a:endParaRPr lang="nl-BE" dirty="0"/>
          </a:p>
        </p:txBody>
      </p:sp>
      <p:sp>
        <p:nvSpPr>
          <p:cNvPr id="3" name="Ondertitel 2">
            <a:extLst>
              <a:ext uri="{FF2B5EF4-FFF2-40B4-BE49-F238E27FC236}">
                <a16:creationId xmlns:a16="http://schemas.microsoft.com/office/drawing/2014/main" id="{FDEFE893-4724-BA4E-B645-D0509FC6FBFD}"/>
              </a:ext>
            </a:extLst>
          </p:cNvPr>
          <p:cNvSpPr>
            <a:spLocks noGrp="1"/>
          </p:cNvSpPr>
          <p:nvPr>
            <p:ph type="subTitle" idx="1" hasCustomPrompt="1"/>
          </p:nvPr>
        </p:nvSpPr>
        <p:spPr>
          <a:xfrm>
            <a:off x="349758" y="3602038"/>
            <a:ext cx="4402836" cy="622490"/>
          </a:xfrm>
        </p:spPr>
        <p:txBody>
          <a:bodyPr>
            <a:normAutofit/>
          </a:bodyPr>
          <a:lstStyle>
            <a:lvl1pPr marL="0" indent="0" algn="l">
              <a:buNone/>
              <a:defRPr sz="2700" b="1">
                <a:solidFill>
                  <a:srgbClr val="008D36"/>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nl-NL" dirty="0"/>
              <a:t>Ondertitel presentatie</a:t>
            </a:r>
            <a:endParaRPr lang="nl-BE" dirty="0"/>
          </a:p>
        </p:txBody>
      </p:sp>
    </p:spTree>
    <p:extLst>
      <p:ext uri="{BB962C8B-B14F-4D97-AF65-F5344CB8AC3E}">
        <p14:creationId xmlns:p14="http://schemas.microsoft.com/office/powerpoint/2010/main" val="292761797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Sectiekop">
    <p:bg>
      <p:bgPr>
        <a:solidFill>
          <a:srgbClr val="2086C5"/>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53FD63D-21B6-2A4C-9F65-64D43DE23A09}"/>
              </a:ext>
            </a:extLst>
          </p:cNvPr>
          <p:cNvSpPr>
            <a:spLocks noGrp="1"/>
          </p:cNvSpPr>
          <p:nvPr>
            <p:ph type="title"/>
          </p:nvPr>
        </p:nvSpPr>
        <p:spPr>
          <a:xfrm>
            <a:off x="349758" y="1664019"/>
            <a:ext cx="8435340" cy="2852737"/>
          </a:xfrm>
        </p:spPr>
        <p:txBody>
          <a:bodyPr anchor="b"/>
          <a:lstStyle>
            <a:lvl1pPr>
              <a:defRPr sz="4500">
                <a:solidFill>
                  <a:schemeClr val="bg1"/>
                </a:solidFill>
              </a:defRPr>
            </a:lvl1pPr>
          </a:lstStyle>
          <a:p>
            <a:r>
              <a:rPr lang="nl-NL" dirty="0"/>
              <a:t>Klik om de stijl te bewerken</a:t>
            </a:r>
            <a:endParaRPr lang="nl-BE" dirty="0"/>
          </a:p>
        </p:txBody>
      </p:sp>
      <p:pic>
        <p:nvPicPr>
          <p:cNvPr id="9" name="Afbeelding 8">
            <a:extLst>
              <a:ext uri="{FF2B5EF4-FFF2-40B4-BE49-F238E27FC236}">
                <a16:creationId xmlns:a16="http://schemas.microsoft.com/office/drawing/2014/main" id="{C2073E8B-C96F-8346-9BE9-96774E90D4E9}"/>
              </a:ext>
            </a:extLst>
          </p:cNvPr>
          <p:cNvPicPr>
            <a:picLocks noChangeAspect="1"/>
          </p:cNvPicPr>
          <p:nvPr userDrawn="1"/>
        </p:nvPicPr>
        <p:blipFill>
          <a:blip r:embed="rId2"/>
          <a:stretch>
            <a:fillRect/>
          </a:stretch>
        </p:blipFill>
        <p:spPr>
          <a:xfrm>
            <a:off x="299700" y="6552000"/>
            <a:ext cx="540000" cy="101818"/>
          </a:xfrm>
          <a:prstGeom prst="rect">
            <a:avLst/>
          </a:prstGeom>
        </p:spPr>
      </p:pic>
    </p:spTree>
    <p:extLst>
      <p:ext uri="{BB962C8B-B14F-4D97-AF65-F5344CB8AC3E}">
        <p14:creationId xmlns:p14="http://schemas.microsoft.com/office/powerpoint/2010/main" val="225923481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1_Sectiekop">
    <p:bg>
      <p:bgPr>
        <a:solidFill>
          <a:srgbClr val="008D36"/>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53FD63D-21B6-2A4C-9F65-64D43DE23A09}"/>
              </a:ext>
            </a:extLst>
          </p:cNvPr>
          <p:cNvSpPr>
            <a:spLocks noGrp="1"/>
          </p:cNvSpPr>
          <p:nvPr>
            <p:ph type="title"/>
          </p:nvPr>
        </p:nvSpPr>
        <p:spPr>
          <a:xfrm>
            <a:off x="356616" y="1664019"/>
            <a:ext cx="8435340" cy="2852737"/>
          </a:xfrm>
        </p:spPr>
        <p:txBody>
          <a:bodyPr anchor="b"/>
          <a:lstStyle>
            <a:lvl1pPr>
              <a:defRPr sz="4500">
                <a:solidFill>
                  <a:schemeClr val="bg1"/>
                </a:solidFill>
              </a:defRPr>
            </a:lvl1pPr>
          </a:lstStyle>
          <a:p>
            <a:r>
              <a:rPr lang="nl-NL" dirty="0"/>
              <a:t>Klik om de stijl te bewerken</a:t>
            </a:r>
            <a:endParaRPr lang="nl-BE" dirty="0"/>
          </a:p>
        </p:txBody>
      </p:sp>
      <p:pic>
        <p:nvPicPr>
          <p:cNvPr id="9" name="Afbeelding 8">
            <a:extLst>
              <a:ext uri="{FF2B5EF4-FFF2-40B4-BE49-F238E27FC236}">
                <a16:creationId xmlns:a16="http://schemas.microsoft.com/office/drawing/2014/main" id="{C2073E8B-C96F-8346-9BE9-96774E90D4E9}"/>
              </a:ext>
            </a:extLst>
          </p:cNvPr>
          <p:cNvPicPr>
            <a:picLocks noChangeAspect="1"/>
          </p:cNvPicPr>
          <p:nvPr userDrawn="1"/>
        </p:nvPicPr>
        <p:blipFill>
          <a:blip r:embed="rId2"/>
          <a:stretch>
            <a:fillRect/>
          </a:stretch>
        </p:blipFill>
        <p:spPr>
          <a:xfrm>
            <a:off x="299700" y="6552000"/>
            <a:ext cx="540000" cy="101818"/>
          </a:xfrm>
          <a:prstGeom prst="rect">
            <a:avLst/>
          </a:prstGeom>
        </p:spPr>
      </p:pic>
    </p:spTree>
    <p:extLst>
      <p:ext uri="{BB962C8B-B14F-4D97-AF65-F5344CB8AC3E}">
        <p14:creationId xmlns:p14="http://schemas.microsoft.com/office/powerpoint/2010/main" val="189221944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C0C7AB5-3258-984A-9C97-8167A6F6356B}"/>
              </a:ext>
            </a:extLst>
          </p:cNvPr>
          <p:cNvSpPr>
            <a:spLocks noGrp="1"/>
          </p:cNvSpPr>
          <p:nvPr>
            <p:ph type="title"/>
          </p:nvPr>
        </p:nvSpPr>
        <p:spPr/>
        <p:txBody>
          <a:bodyPr/>
          <a:lstStyle>
            <a:lvl1pPr>
              <a:defRPr>
                <a:solidFill>
                  <a:srgbClr val="1D71B8"/>
                </a:solidFill>
              </a:defRPr>
            </a:lvl1pPr>
          </a:lstStyle>
          <a:p>
            <a:r>
              <a:rPr lang="nl-NL" dirty="0"/>
              <a:t>Klik om de stijl te bewerken</a:t>
            </a:r>
            <a:endParaRPr lang="nl-BE" dirty="0"/>
          </a:p>
        </p:txBody>
      </p:sp>
      <p:sp>
        <p:nvSpPr>
          <p:cNvPr id="3" name="Tijdelijke aanduiding voor inhoud 2">
            <a:extLst>
              <a:ext uri="{FF2B5EF4-FFF2-40B4-BE49-F238E27FC236}">
                <a16:creationId xmlns:a16="http://schemas.microsoft.com/office/drawing/2014/main" id="{D7B9ABE2-FC88-BD43-BFAB-288516B21E75}"/>
              </a:ext>
            </a:extLst>
          </p:cNvPr>
          <p:cNvSpPr>
            <a:spLocks noGrp="1"/>
          </p:cNvSpPr>
          <p:nvPr>
            <p:ph idx="1"/>
          </p:nvPr>
        </p:nvSpPr>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nl-BE"/>
          </a:p>
        </p:txBody>
      </p:sp>
    </p:spTree>
    <p:extLst>
      <p:ext uri="{BB962C8B-B14F-4D97-AF65-F5344CB8AC3E}">
        <p14:creationId xmlns:p14="http://schemas.microsoft.com/office/powerpoint/2010/main" val="148596059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2_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F64E5DD-A03B-DC4B-949F-E498DA9E421A}"/>
              </a:ext>
            </a:extLst>
          </p:cNvPr>
          <p:cNvSpPr>
            <a:spLocks noGrp="1"/>
          </p:cNvSpPr>
          <p:nvPr>
            <p:ph type="title"/>
          </p:nvPr>
        </p:nvSpPr>
        <p:spPr/>
        <p:txBody>
          <a:bodyPr/>
          <a:lstStyle>
            <a:lvl1pPr>
              <a:defRPr>
                <a:solidFill>
                  <a:srgbClr val="1D71B8"/>
                </a:solidFill>
              </a:defRPr>
            </a:lvl1pPr>
          </a:lstStyle>
          <a:p>
            <a:r>
              <a:rPr lang="nl-NL" dirty="0"/>
              <a:t>Klik om de stijl te bewerken</a:t>
            </a:r>
            <a:endParaRPr lang="nl-BE" dirty="0"/>
          </a:p>
        </p:txBody>
      </p:sp>
    </p:spTree>
    <p:extLst>
      <p:ext uri="{BB962C8B-B14F-4D97-AF65-F5344CB8AC3E}">
        <p14:creationId xmlns:p14="http://schemas.microsoft.com/office/powerpoint/2010/main" val="414474600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1F976C5-F5A1-B347-9F9C-F2F998BE908B}"/>
              </a:ext>
            </a:extLst>
          </p:cNvPr>
          <p:cNvSpPr>
            <a:spLocks noGrp="1"/>
          </p:cNvSpPr>
          <p:nvPr>
            <p:ph type="title"/>
          </p:nvPr>
        </p:nvSpPr>
        <p:spPr/>
        <p:txBody>
          <a:bodyPr/>
          <a:lstStyle>
            <a:lvl1pPr>
              <a:defRPr>
                <a:solidFill>
                  <a:srgbClr val="1D71B8"/>
                </a:solidFill>
              </a:defRPr>
            </a:lvl1pPr>
          </a:lstStyle>
          <a:p>
            <a:r>
              <a:rPr lang="nl-NL" dirty="0"/>
              <a:t>Klik om de stijl te bewerken</a:t>
            </a:r>
            <a:endParaRPr lang="nl-BE" dirty="0"/>
          </a:p>
        </p:txBody>
      </p:sp>
      <p:sp>
        <p:nvSpPr>
          <p:cNvPr id="3" name="Tijdelijke aanduiding voor inhoud 2">
            <a:extLst>
              <a:ext uri="{FF2B5EF4-FFF2-40B4-BE49-F238E27FC236}">
                <a16:creationId xmlns:a16="http://schemas.microsoft.com/office/drawing/2014/main" id="{2A007855-0264-934F-A5EC-6CC34EDAC723}"/>
              </a:ext>
            </a:extLst>
          </p:cNvPr>
          <p:cNvSpPr>
            <a:spLocks noGrp="1"/>
          </p:cNvSpPr>
          <p:nvPr>
            <p:ph sz="half" idx="1"/>
          </p:nvPr>
        </p:nvSpPr>
        <p:spPr>
          <a:xfrm>
            <a:off x="299466" y="1804162"/>
            <a:ext cx="3886200" cy="4351338"/>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inhoud 3">
            <a:extLst>
              <a:ext uri="{FF2B5EF4-FFF2-40B4-BE49-F238E27FC236}">
                <a16:creationId xmlns:a16="http://schemas.microsoft.com/office/drawing/2014/main" id="{5C24353E-2AF1-5448-8495-E4C681C9B36D}"/>
              </a:ext>
            </a:extLst>
          </p:cNvPr>
          <p:cNvSpPr>
            <a:spLocks noGrp="1"/>
          </p:cNvSpPr>
          <p:nvPr>
            <p:ph sz="half" idx="2"/>
          </p:nvPr>
        </p:nvSpPr>
        <p:spPr>
          <a:xfrm>
            <a:off x="4624578" y="1804162"/>
            <a:ext cx="3886200" cy="4351338"/>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nl-BE"/>
          </a:p>
        </p:txBody>
      </p:sp>
    </p:spTree>
    <p:extLst>
      <p:ext uri="{BB962C8B-B14F-4D97-AF65-F5344CB8AC3E}">
        <p14:creationId xmlns:p14="http://schemas.microsoft.com/office/powerpoint/2010/main" val="4007537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nl-NL"/>
              <a:t>Klik om de stijl te bewerken</a:t>
            </a:r>
            <a:endParaRPr lang="nl-BE"/>
          </a:p>
        </p:txBody>
      </p:sp>
      <p:sp>
        <p:nvSpPr>
          <p:cNvPr id="3" name="Tijdelijke aanduiding voor tekst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a:t>Klik om de modelstijlen te bewerken</a:t>
            </a:r>
          </a:p>
        </p:txBody>
      </p:sp>
      <p:sp>
        <p:nvSpPr>
          <p:cNvPr id="4" name="Tijdelijke aanduiding voor datum 3"/>
          <p:cNvSpPr>
            <a:spLocks noGrp="1"/>
          </p:cNvSpPr>
          <p:nvPr>
            <p:ph type="dt" sz="half" idx="10"/>
          </p:nvPr>
        </p:nvSpPr>
        <p:spPr/>
        <p:txBody>
          <a:bodyPr/>
          <a:lstStyle/>
          <a:p>
            <a:pPr>
              <a:defRPr/>
            </a:pPr>
            <a:endParaRPr lang="nl-NL"/>
          </a:p>
        </p:txBody>
      </p:sp>
      <p:sp>
        <p:nvSpPr>
          <p:cNvPr id="5" name="Tijdelijke aanduiding voor voettekst 4"/>
          <p:cNvSpPr>
            <a:spLocks noGrp="1"/>
          </p:cNvSpPr>
          <p:nvPr>
            <p:ph type="ftr" sz="quarter" idx="11"/>
          </p:nvPr>
        </p:nvSpPr>
        <p:spPr/>
        <p:txBody>
          <a:bodyPr/>
          <a:lstStyle/>
          <a:p>
            <a:endParaRPr lang="nl-BE"/>
          </a:p>
        </p:txBody>
      </p:sp>
      <p:sp>
        <p:nvSpPr>
          <p:cNvPr id="6" name="Tijdelijke aanduiding voor dianummer 5"/>
          <p:cNvSpPr>
            <a:spLocks noGrp="1"/>
          </p:cNvSpPr>
          <p:nvPr>
            <p:ph type="sldNum" sz="quarter" idx="12"/>
          </p:nvPr>
        </p:nvSpPr>
        <p:spPr/>
        <p:txBody>
          <a:bodyPr/>
          <a:lstStyle/>
          <a:p>
            <a:pPr>
              <a:defRPr/>
            </a:pPr>
            <a:fld id="{C4078BA4-37DF-402D-94F3-05CC9CE1D43D}" type="slidenum">
              <a:rPr lang="nl-NL" smtClean="0"/>
              <a:pPr>
                <a:defRPr/>
              </a:pPr>
              <a:t>‹nr.›</a:t>
            </a:fld>
            <a:endParaRPr lang="nl-NL"/>
          </a:p>
        </p:txBody>
      </p:sp>
    </p:spTree>
    <p:extLst>
      <p:ext uri="{BB962C8B-B14F-4D97-AF65-F5344CB8AC3E}">
        <p14:creationId xmlns:p14="http://schemas.microsoft.com/office/powerpoint/2010/main" val="605651236"/>
      </p:ext>
    </p:extLst>
  </p:cSld>
  <p:clrMapOvr>
    <a:masterClrMapping/>
  </p:clrMapOvr>
  <p:transition spd="med"/>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1_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C0C7AB5-3258-984A-9C97-8167A6F6356B}"/>
              </a:ext>
            </a:extLst>
          </p:cNvPr>
          <p:cNvSpPr>
            <a:spLocks noGrp="1"/>
          </p:cNvSpPr>
          <p:nvPr>
            <p:ph type="title"/>
          </p:nvPr>
        </p:nvSpPr>
        <p:spPr/>
        <p:txBody>
          <a:bodyPr/>
          <a:lstStyle>
            <a:lvl1pPr>
              <a:defRPr>
                <a:solidFill>
                  <a:srgbClr val="008D36"/>
                </a:solidFill>
              </a:defRPr>
            </a:lvl1pPr>
          </a:lstStyle>
          <a:p>
            <a:r>
              <a:rPr lang="nl-NL" dirty="0"/>
              <a:t>Klik om de stijl te bewerken</a:t>
            </a:r>
            <a:endParaRPr lang="nl-BE" dirty="0"/>
          </a:p>
        </p:txBody>
      </p:sp>
      <p:sp>
        <p:nvSpPr>
          <p:cNvPr id="3" name="Tijdelijke aanduiding voor inhoud 2">
            <a:extLst>
              <a:ext uri="{FF2B5EF4-FFF2-40B4-BE49-F238E27FC236}">
                <a16:creationId xmlns:a16="http://schemas.microsoft.com/office/drawing/2014/main" id="{D7B9ABE2-FC88-BD43-BFAB-288516B21E75}"/>
              </a:ext>
            </a:extLst>
          </p:cNvPr>
          <p:cNvSpPr>
            <a:spLocks noGrp="1"/>
          </p:cNvSpPr>
          <p:nvPr>
            <p:ph idx="1"/>
          </p:nvPr>
        </p:nvSpPr>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nl-BE"/>
          </a:p>
        </p:txBody>
      </p:sp>
    </p:spTree>
    <p:extLst>
      <p:ext uri="{BB962C8B-B14F-4D97-AF65-F5344CB8AC3E}">
        <p14:creationId xmlns:p14="http://schemas.microsoft.com/office/powerpoint/2010/main" val="140124732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3_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F64E5DD-A03B-DC4B-949F-E498DA9E421A}"/>
              </a:ext>
            </a:extLst>
          </p:cNvPr>
          <p:cNvSpPr>
            <a:spLocks noGrp="1"/>
          </p:cNvSpPr>
          <p:nvPr>
            <p:ph type="title"/>
          </p:nvPr>
        </p:nvSpPr>
        <p:spPr/>
        <p:txBody>
          <a:bodyPr/>
          <a:lstStyle>
            <a:lvl1pPr>
              <a:defRPr>
                <a:solidFill>
                  <a:srgbClr val="008D36"/>
                </a:solidFill>
              </a:defRPr>
            </a:lvl1pPr>
          </a:lstStyle>
          <a:p>
            <a:r>
              <a:rPr lang="nl-NL" dirty="0"/>
              <a:t>Klik om de stijl te bewerken</a:t>
            </a:r>
            <a:endParaRPr lang="nl-BE" dirty="0"/>
          </a:p>
        </p:txBody>
      </p:sp>
    </p:spTree>
    <p:extLst>
      <p:ext uri="{BB962C8B-B14F-4D97-AF65-F5344CB8AC3E}">
        <p14:creationId xmlns:p14="http://schemas.microsoft.com/office/powerpoint/2010/main" val="163765888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1_Inhoud van twe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1F976C5-F5A1-B347-9F9C-F2F998BE908B}"/>
              </a:ext>
            </a:extLst>
          </p:cNvPr>
          <p:cNvSpPr>
            <a:spLocks noGrp="1"/>
          </p:cNvSpPr>
          <p:nvPr>
            <p:ph type="title"/>
          </p:nvPr>
        </p:nvSpPr>
        <p:spPr/>
        <p:txBody>
          <a:bodyPr/>
          <a:lstStyle>
            <a:lvl1pPr>
              <a:defRPr>
                <a:solidFill>
                  <a:srgbClr val="008D36"/>
                </a:solidFill>
              </a:defRPr>
            </a:lvl1pPr>
          </a:lstStyle>
          <a:p>
            <a:r>
              <a:rPr lang="nl-NL" dirty="0"/>
              <a:t>Klik om de stijl te bewerken</a:t>
            </a:r>
            <a:endParaRPr lang="nl-BE" dirty="0"/>
          </a:p>
        </p:txBody>
      </p:sp>
      <p:sp>
        <p:nvSpPr>
          <p:cNvPr id="3" name="Tijdelijke aanduiding voor inhoud 2">
            <a:extLst>
              <a:ext uri="{FF2B5EF4-FFF2-40B4-BE49-F238E27FC236}">
                <a16:creationId xmlns:a16="http://schemas.microsoft.com/office/drawing/2014/main" id="{2A007855-0264-934F-A5EC-6CC34EDAC723}"/>
              </a:ext>
            </a:extLst>
          </p:cNvPr>
          <p:cNvSpPr>
            <a:spLocks noGrp="1"/>
          </p:cNvSpPr>
          <p:nvPr>
            <p:ph sz="half" idx="1"/>
          </p:nvPr>
        </p:nvSpPr>
        <p:spPr>
          <a:xfrm>
            <a:off x="299466" y="1804162"/>
            <a:ext cx="3886200" cy="4351338"/>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inhoud 3">
            <a:extLst>
              <a:ext uri="{FF2B5EF4-FFF2-40B4-BE49-F238E27FC236}">
                <a16:creationId xmlns:a16="http://schemas.microsoft.com/office/drawing/2014/main" id="{5C24353E-2AF1-5448-8495-E4C681C9B36D}"/>
              </a:ext>
            </a:extLst>
          </p:cNvPr>
          <p:cNvSpPr>
            <a:spLocks noGrp="1"/>
          </p:cNvSpPr>
          <p:nvPr>
            <p:ph sz="half" idx="2"/>
          </p:nvPr>
        </p:nvSpPr>
        <p:spPr>
          <a:xfrm>
            <a:off x="4624578" y="1804162"/>
            <a:ext cx="3886200" cy="4351338"/>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nl-BE"/>
          </a:p>
        </p:txBody>
      </p:sp>
    </p:spTree>
    <p:extLst>
      <p:ext uri="{BB962C8B-B14F-4D97-AF65-F5344CB8AC3E}">
        <p14:creationId xmlns:p14="http://schemas.microsoft.com/office/powerpoint/2010/main" val="24111375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E7D3B33-D35C-7841-81F2-A2DAEEA0B38C}"/>
              </a:ext>
            </a:extLst>
          </p:cNvPr>
          <p:cNvSpPr>
            <a:spLocks noGrp="1"/>
          </p:cNvSpPr>
          <p:nvPr>
            <p:ph type="title"/>
          </p:nvPr>
        </p:nvSpPr>
        <p:spPr>
          <a:xfrm>
            <a:off x="342900" y="365126"/>
            <a:ext cx="8435340" cy="1325563"/>
          </a:xfrm>
        </p:spPr>
        <p:txBody>
          <a:bodyPr/>
          <a:lstStyle>
            <a:lvl1pPr>
              <a:defRPr>
                <a:solidFill>
                  <a:srgbClr val="1D71B8"/>
                </a:solidFill>
              </a:defRPr>
            </a:lvl1pPr>
          </a:lstStyle>
          <a:p>
            <a:r>
              <a:rPr lang="nl-NL" dirty="0"/>
              <a:t>Klik om de stijl te bewerken</a:t>
            </a:r>
            <a:endParaRPr lang="nl-BE" dirty="0"/>
          </a:p>
        </p:txBody>
      </p:sp>
      <p:sp>
        <p:nvSpPr>
          <p:cNvPr id="3" name="Tijdelijke aanduiding voor tekst 2">
            <a:extLst>
              <a:ext uri="{FF2B5EF4-FFF2-40B4-BE49-F238E27FC236}">
                <a16:creationId xmlns:a16="http://schemas.microsoft.com/office/drawing/2014/main" id="{AC5318D4-C09B-3F46-9C7C-883848775535}"/>
              </a:ext>
            </a:extLst>
          </p:cNvPr>
          <p:cNvSpPr>
            <a:spLocks noGrp="1"/>
          </p:cNvSpPr>
          <p:nvPr>
            <p:ph type="body" idx="1"/>
          </p:nvPr>
        </p:nvSpPr>
        <p:spPr>
          <a:xfrm>
            <a:off x="342900" y="1681163"/>
            <a:ext cx="4155281" cy="823912"/>
          </a:xfrm>
        </p:spPr>
        <p:txBody>
          <a:bodyPr anchor="b"/>
          <a:lstStyle>
            <a:lvl1pPr marL="0" indent="0">
              <a:buNone/>
              <a:defRPr sz="1800" b="1">
                <a:solidFill>
                  <a:srgbClr val="008D36"/>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nl-NL" dirty="0"/>
              <a:t>Tekststijl van het model bewerken</a:t>
            </a:r>
          </a:p>
        </p:txBody>
      </p:sp>
      <p:sp>
        <p:nvSpPr>
          <p:cNvPr id="4" name="Tijdelijke aanduiding voor inhoud 3">
            <a:extLst>
              <a:ext uri="{FF2B5EF4-FFF2-40B4-BE49-F238E27FC236}">
                <a16:creationId xmlns:a16="http://schemas.microsoft.com/office/drawing/2014/main" id="{9C7EB57C-263D-1645-BDD2-370E1CF1B0F0}"/>
              </a:ext>
            </a:extLst>
          </p:cNvPr>
          <p:cNvSpPr>
            <a:spLocks noGrp="1"/>
          </p:cNvSpPr>
          <p:nvPr>
            <p:ph sz="half" idx="2"/>
          </p:nvPr>
        </p:nvSpPr>
        <p:spPr>
          <a:xfrm>
            <a:off x="342900" y="2505075"/>
            <a:ext cx="4155281" cy="3684588"/>
          </a:xfrm>
        </p:spPr>
        <p:txBody>
          <a:bodyPr/>
          <a:lstStyle/>
          <a:p>
            <a:pPr lvl="0"/>
            <a:r>
              <a:rPr lang="nl-NL" dirty="0"/>
              <a:t>Tekststijl van het model bewerken</a:t>
            </a:r>
          </a:p>
          <a:p>
            <a:pPr lvl="1"/>
            <a:r>
              <a:rPr lang="nl-NL" dirty="0"/>
              <a:t>Tweede niveau</a:t>
            </a:r>
          </a:p>
          <a:p>
            <a:pPr lvl="2"/>
            <a:r>
              <a:rPr lang="nl-NL" dirty="0"/>
              <a:t>Derde niveau</a:t>
            </a:r>
          </a:p>
          <a:p>
            <a:pPr lvl="3"/>
            <a:r>
              <a:rPr lang="nl-NL" dirty="0"/>
              <a:t>Vierde niveau</a:t>
            </a:r>
          </a:p>
          <a:p>
            <a:pPr lvl="4"/>
            <a:r>
              <a:rPr lang="nl-NL" dirty="0"/>
              <a:t>Vijfde niveau</a:t>
            </a:r>
            <a:endParaRPr lang="nl-BE" dirty="0"/>
          </a:p>
        </p:txBody>
      </p:sp>
      <p:sp>
        <p:nvSpPr>
          <p:cNvPr id="5" name="Tijdelijke aanduiding voor tekst 4">
            <a:extLst>
              <a:ext uri="{FF2B5EF4-FFF2-40B4-BE49-F238E27FC236}">
                <a16:creationId xmlns:a16="http://schemas.microsoft.com/office/drawing/2014/main" id="{A1391161-C65D-9E40-AA51-74A27121681F}"/>
              </a:ext>
            </a:extLst>
          </p:cNvPr>
          <p:cNvSpPr>
            <a:spLocks noGrp="1"/>
          </p:cNvSpPr>
          <p:nvPr>
            <p:ph type="body" sz="quarter" idx="3"/>
          </p:nvPr>
        </p:nvSpPr>
        <p:spPr>
          <a:xfrm>
            <a:off x="4629150" y="1681163"/>
            <a:ext cx="4149090" cy="823912"/>
          </a:xfrm>
        </p:spPr>
        <p:txBody>
          <a:bodyPr anchor="b"/>
          <a:lstStyle>
            <a:lvl1pPr marL="0" indent="0">
              <a:buNone/>
              <a:defRPr sz="1800" b="1">
                <a:solidFill>
                  <a:srgbClr val="008D36"/>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nl-NL" dirty="0"/>
              <a:t>Tekststijl van het model bewerken</a:t>
            </a:r>
          </a:p>
        </p:txBody>
      </p:sp>
      <p:sp>
        <p:nvSpPr>
          <p:cNvPr id="6" name="Tijdelijke aanduiding voor inhoud 5">
            <a:extLst>
              <a:ext uri="{FF2B5EF4-FFF2-40B4-BE49-F238E27FC236}">
                <a16:creationId xmlns:a16="http://schemas.microsoft.com/office/drawing/2014/main" id="{80F01A9C-1EA8-1C4E-B826-E07022A602A7}"/>
              </a:ext>
            </a:extLst>
          </p:cNvPr>
          <p:cNvSpPr>
            <a:spLocks noGrp="1"/>
          </p:cNvSpPr>
          <p:nvPr>
            <p:ph sz="quarter" idx="4"/>
          </p:nvPr>
        </p:nvSpPr>
        <p:spPr>
          <a:xfrm>
            <a:off x="4629150" y="2505075"/>
            <a:ext cx="4149090" cy="3684588"/>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nl-BE"/>
          </a:p>
        </p:txBody>
      </p:sp>
    </p:spTree>
    <p:extLst>
      <p:ext uri="{BB962C8B-B14F-4D97-AF65-F5344CB8AC3E}">
        <p14:creationId xmlns:p14="http://schemas.microsoft.com/office/powerpoint/2010/main" val="180158626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reserve="1">
  <p:cSld name="1_Vergelijk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E7D3B33-D35C-7841-81F2-A2DAEEA0B38C}"/>
              </a:ext>
            </a:extLst>
          </p:cNvPr>
          <p:cNvSpPr>
            <a:spLocks noGrp="1"/>
          </p:cNvSpPr>
          <p:nvPr>
            <p:ph type="title"/>
          </p:nvPr>
        </p:nvSpPr>
        <p:spPr>
          <a:xfrm>
            <a:off x="342900" y="365126"/>
            <a:ext cx="8435340" cy="1325563"/>
          </a:xfrm>
        </p:spPr>
        <p:txBody>
          <a:bodyPr/>
          <a:lstStyle>
            <a:lvl1pPr>
              <a:defRPr>
                <a:solidFill>
                  <a:srgbClr val="008D36"/>
                </a:solidFill>
              </a:defRPr>
            </a:lvl1pPr>
          </a:lstStyle>
          <a:p>
            <a:r>
              <a:rPr lang="nl-NL" dirty="0"/>
              <a:t>Klik om de stijl te bewerken</a:t>
            </a:r>
            <a:endParaRPr lang="nl-BE" dirty="0"/>
          </a:p>
        </p:txBody>
      </p:sp>
      <p:sp>
        <p:nvSpPr>
          <p:cNvPr id="3" name="Tijdelijke aanduiding voor tekst 2">
            <a:extLst>
              <a:ext uri="{FF2B5EF4-FFF2-40B4-BE49-F238E27FC236}">
                <a16:creationId xmlns:a16="http://schemas.microsoft.com/office/drawing/2014/main" id="{AC5318D4-C09B-3F46-9C7C-883848775535}"/>
              </a:ext>
            </a:extLst>
          </p:cNvPr>
          <p:cNvSpPr>
            <a:spLocks noGrp="1"/>
          </p:cNvSpPr>
          <p:nvPr>
            <p:ph type="body" idx="1"/>
          </p:nvPr>
        </p:nvSpPr>
        <p:spPr>
          <a:xfrm>
            <a:off x="342900" y="1681163"/>
            <a:ext cx="4155281" cy="823912"/>
          </a:xfrm>
        </p:spPr>
        <p:txBody>
          <a:bodyPr anchor="b"/>
          <a:lstStyle>
            <a:lvl1pPr marL="0" indent="0">
              <a:buNone/>
              <a:defRPr sz="1800" b="1">
                <a:solidFill>
                  <a:srgbClr val="1D71B8"/>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nl-NL" dirty="0"/>
              <a:t>Tekststijl van het model bewerken</a:t>
            </a:r>
          </a:p>
        </p:txBody>
      </p:sp>
      <p:sp>
        <p:nvSpPr>
          <p:cNvPr id="4" name="Tijdelijke aanduiding voor inhoud 3">
            <a:extLst>
              <a:ext uri="{FF2B5EF4-FFF2-40B4-BE49-F238E27FC236}">
                <a16:creationId xmlns:a16="http://schemas.microsoft.com/office/drawing/2014/main" id="{9C7EB57C-263D-1645-BDD2-370E1CF1B0F0}"/>
              </a:ext>
            </a:extLst>
          </p:cNvPr>
          <p:cNvSpPr>
            <a:spLocks noGrp="1"/>
          </p:cNvSpPr>
          <p:nvPr>
            <p:ph sz="half" idx="2"/>
          </p:nvPr>
        </p:nvSpPr>
        <p:spPr>
          <a:xfrm>
            <a:off x="342900" y="2505075"/>
            <a:ext cx="4155281" cy="3684588"/>
          </a:xfrm>
        </p:spPr>
        <p:txBody>
          <a:bodyPr/>
          <a:lstStyle/>
          <a:p>
            <a:pPr lvl="0"/>
            <a:r>
              <a:rPr lang="nl-NL" dirty="0"/>
              <a:t>Tekststijl van het model bewerken</a:t>
            </a:r>
          </a:p>
          <a:p>
            <a:pPr lvl="1"/>
            <a:r>
              <a:rPr lang="nl-NL" dirty="0"/>
              <a:t>Tweede niveau</a:t>
            </a:r>
          </a:p>
          <a:p>
            <a:pPr lvl="2"/>
            <a:r>
              <a:rPr lang="nl-NL" dirty="0"/>
              <a:t>Derde niveau</a:t>
            </a:r>
          </a:p>
          <a:p>
            <a:pPr lvl="3"/>
            <a:r>
              <a:rPr lang="nl-NL" dirty="0"/>
              <a:t>Vierde niveau</a:t>
            </a:r>
          </a:p>
          <a:p>
            <a:pPr lvl="4"/>
            <a:r>
              <a:rPr lang="nl-NL" dirty="0"/>
              <a:t>Vijfde niveau</a:t>
            </a:r>
            <a:endParaRPr lang="nl-BE" dirty="0"/>
          </a:p>
        </p:txBody>
      </p:sp>
      <p:sp>
        <p:nvSpPr>
          <p:cNvPr id="5" name="Tijdelijke aanduiding voor tekst 4">
            <a:extLst>
              <a:ext uri="{FF2B5EF4-FFF2-40B4-BE49-F238E27FC236}">
                <a16:creationId xmlns:a16="http://schemas.microsoft.com/office/drawing/2014/main" id="{A1391161-C65D-9E40-AA51-74A27121681F}"/>
              </a:ext>
            </a:extLst>
          </p:cNvPr>
          <p:cNvSpPr>
            <a:spLocks noGrp="1"/>
          </p:cNvSpPr>
          <p:nvPr>
            <p:ph type="body" sz="quarter" idx="3"/>
          </p:nvPr>
        </p:nvSpPr>
        <p:spPr>
          <a:xfrm>
            <a:off x="4629150" y="1681163"/>
            <a:ext cx="4149090" cy="823912"/>
          </a:xfrm>
        </p:spPr>
        <p:txBody>
          <a:bodyPr anchor="b"/>
          <a:lstStyle>
            <a:lvl1pPr marL="0" indent="0">
              <a:buNone/>
              <a:defRPr sz="1800" b="1">
                <a:solidFill>
                  <a:srgbClr val="1D71B8"/>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nl-NL" dirty="0"/>
              <a:t>Tekststijl van het model bewerken</a:t>
            </a:r>
          </a:p>
        </p:txBody>
      </p:sp>
      <p:sp>
        <p:nvSpPr>
          <p:cNvPr id="6" name="Tijdelijke aanduiding voor inhoud 5">
            <a:extLst>
              <a:ext uri="{FF2B5EF4-FFF2-40B4-BE49-F238E27FC236}">
                <a16:creationId xmlns:a16="http://schemas.microsoft.com/office/drawing/2014/main" id="{80F01A9C-1EA8-1C4E-B826-E07022A602A7}"/>
              </a:ext>
            </a:extLst>
          </p:cNvPr>
          <p:cNvSpPr>
            <a:spLocks noGrp="1"/>
          </p:cNvSpPr>
          <p:nvPr>
            <p:ph sz="quarter" idx="4"/>
          </p:nvPr>
        </p:nvSpPr>
        <p:spPr>
          <a:xfrm>
            <a:off x="4629150" y="2505075"/>
            <a:ext cx="4149090" cy="3684588"/>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nl-BE"/>
          </a:p>
        </p:txBody>
      </p:sp>
    </p:spTree>
    <p:extLst>
      <p:ext uri="{BB962C8B-B14F-4D97-AF65-F5344CB8AC3E}">
        <p14:creationId xmlns:p14="http://schemas.microsoft.com/office/powerpoint/2010/main" val="267532743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BA918B0-A9AE-5D42-891A-F995CB9EE15E}"/>
              </a:ext>
            </a:extLst>
          </p:cNvPr>
          <p:cNvSpPr>
            <a:spLocks noGrp="1"/>
          </p:cNvSpPr>
          <p:nvPr>
            <p:ph type="title"/>
          </p:nvPr>
        </p:nvSpPr>
        <p:spPr>
          <a:xfrm>
            <a:off x="356616" y="457200"/>
            <a:ext cx="3222403" cy="1600200"/>
          </a:xfrm>
        </p:spPr>
        <p:txBody>
          <a:bodyPr anchor="b"/>
          <a:lstStyle>
            <a:lvl1pPr>
              <a:defRPr sz="2400">
                <a:solidFill>
                  <a:srgbClr val="1D71B8"/>
                </a:solidFill>
              </a:defRPr>
            </a:lvl1pPr>
          </a:lstStyle>
          <a:p>
            <a:r>
              <a:rPr lang="nl-NL" dirty="0"/>
              <a:t>Klik om de stijl te bewerken</a:t>
            </a:r>
            <a:endParaRPr lang="nl-BE" dirty="0"/>
          </a:p>
        </p:txBody>
      </p:sp>
      <p:sp>
        <p:nvSpPr>
          <p:cNvPr id="3" name="Tijdelijke aanduiding voor inhoud 2">
            <a:extLst>
              <a:ext uri="{FF2B5EF4-FFF2-40B4-BE49-F238E27FC236}">
                <a16:creationId xmlns:a16="http://schemas.microsoft.com/office/drawing/2014/main" id="{2F156210-CB6B-244F-80B2-5986809CDAC8}"/>
              </a:ext>
            </a:extLst>
          </p:cNvPr>
          <p:cNvSpPr>
            <a:spLocks noGrp="1"/>
          </p:cNvSpPr>
          <p:nvPr>
            <p:ph idx="1"/>
          </p:nvPr>
        </p:nvSpPr>
        <p:spPr>
          <a:xfrm>
            <a:off x="3887391" y="987426"/>
            <a:ext cx="4897707"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nl-NL" dirty="0"/>
              <a:t>Tekststijl van het model bewerken</a:t>
            </a:r>
          </a:p>
          <a:p>
            <a:pPr lvl="1"/>
            <a:r>
              <a:rPr lang="nl-NL" dirty="0"/>
              <a:t>Tweede niveau</a:t>
            </a:r>
          </a:p>
          <a:p>
            <a:pPr lvl="2"/>
            <a:r>
              <a:rPr lang="nl-NL" dirty="0"/>
              <a:t>Derde niveau</a:t>
            </a:r>
          </a:p>
          <a:p>
            <a:pPr lvl="3"/>
            <a:r>
              <a:rPr lang="nl-NL" dirty="0"/>
              <a:t>Vierde niveau</a:t>
            </a:r>
          </a:p>
          <a:p>
            <a:pPr lvl="4"/>
            <a:r>
              <a:rPr lang="nl-NL" dirty="0"/>
              <a:t>Vijfde niveau</a:t>
            </a:r>
            <a:endParaRPr lang="nl-BE" dirty="0"/>
          </a:p>
        </p:txBody>
      </p:sp>
      <p:sp>
        <p:nvSpPr>
          <p:cNvPr id="4" name="Tijdelijke aanduiding voor tekst 3">
            <a:extLst>
              <a:ext uri="{FF2B5EF4-FFF2-40B4-BE49-F238E27FC236}">
                <a16:creationId xmlns:a16="http://schemas.microsoft.com/office/drawing/2014/main" id="{60366BC7-6BA2-7741-A191-5181C7B8625E}"/>
              </a:ext>
            </a:extLst>
          </p:cNvPr>
          <p:cNvSpPr>
            <a:spLocks noGrp="1"/>
          </p:cNvSpPr>
          <p:nvPr>
            <p:ph type="body" sz="half" idx="2"/>
          </p:nvPr>
        </p:nvSpPr>
        <p:spPr>
          <a:xfrm>
            <a:off x="356616" y="2057400"/>
            <a:ext cx="3222403"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nl-NL"/>
              <a:t>Tekststijl van het model bewerken</a:t>
            </a:r>
          </a:p>
        </p:txBody>
      </p:sp>
    </p:spTree>
    <p:extLst>
      <p:ext uri="{BB962C8B-B14F-4D97-AF65-F5344CB8AC3E}">
        <p14:creationId xmlns:p14="http://schemas.microsoft.com/office/powerpoint/2010/main" val="39532108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1_Inhoud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BA918B0-A9AE-5D42-891A-F995CB9EE15E}"/>
              </a:ext>
            </a:extLst>
          </p:cNvPr>
          <p:cNvSpPr>
            <a:spLocks noGrp="1"/>
          </p:cNvSpPr>
          <p:nvPr>
            <p:ph type="title"/>
          </p:nvPr>
        </p:nvSpPr>
        <p:spPr>
          <a:xfrm>
            <a:off x="356616" y="457200"/>
            <a:ext cx="3222403" cy="1600200"/>
          </a:xfrm>
        </p:spPr>
        <p:txBody>
          <a:bodyPr anchor="b"/>
          <a:lstStyle>
            <a:lvl1pPr>
              <a:defRPr sz="2400">
                <a:solidFill>
                  <a:srgbClr val="008D36"/>
                </a:solidFill>
              </a:defRPr>
            </a:lvl1pPr>
          </a:lstStyle>
          <a:p>
            <a:r>
              <a:rPr lang="nl-NL" dirty="0"/>
              <a:t>Klik om de stijl te bewerken</a:t>
            </a:r>
            <a:endParaRPr lang="nl-BE" dirty="0"/>
          </a:p>
        </p:txBody>
      </p:sp>
      <p:sp>
        <p:nvSpPr>
          <p:cNvPr id="3" name="Tijdelijke aanduiding voor inhoud 2">
            <a:extLst>
              <a:ext uri="{FF2B5EF4-FFF2-40B4-BE49-F238E27FC236}">
                <a16:creationId xmlns:a16="http://schemas.microsoft.com/office/drawing/2014/main" id="{2F156210-CB6B-244F-80B2-5986809CDAC8}"/>
              </a:ext>
            </a:extLst>
          </p:cNvPr>
          <p:cNvSpPr>
            <a:spLocks noGrp="1"/>
          </p:cNvSpPr>
          <p:nvPr>
            <p:ph idx="1"/>
          </p:nvPr>
        </p:nvSpPr>
        <p:spPr>
          <a:xfrm>
            <a:off x="3887391" y="987426"/>
            <a:ext cx="4897707"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nl-NL" dirty="0"/>
              <a:t>Tekststijl van het model bewerken</a:t>
            </a:r>
          </a:p>
          <a:p>
            <a:pPr lvl="1"/>
            <a:r>
              <a:rPr lang="nl-NL" dirty="0"/>
              <a:t>Tweede niveau</a:t>
            </a:r>
          </a:p>
          <a:p>
            <a:pPr lvl="2"/>
            <a:r>
              <a:rPr lang="nl-NL" dirty="0"/>
              <a:t>Derde niveau</a:t>
            </a:r>
          </a:p>
          <a:p>
            <a:pPr lvl="3"/>
            <a:r>
              <a:rPr lang="nl-NL" dirty="0"/>
              <a:t>Vierde niveau</a:t>
            </a:r>
          </a:p>
          <a:p>
            <a:pPr lvl="4"/>
            <a:r>
              <a:rPr lang="nl-NL" dirty="0"/>
              <a:t>Vijfde niveau</a:t>
            </a:r>
            <a:endParaRPr lang="nl-BE" dirty="0"/>
          </a:p>
        </p:txBody>
      </p:sp>
      <p:sp>
        <p:nvSpPr>
          <p:cNvPr id="4" name="Tijdelijke aanduiding voor tekst 3">
            <a:extLst>
              <a:ext uri="{FF2B5EF4-FFF2-40B4-BE49-F238E27FC236}">
                <a16:creationId xmlns:a16="http://schemas.microsoft.com/office/drawing/2014/main" id="{60366BC7-6BA2-7741-A191-5181C7B8625E}"/>
              </a:ext>
            </a:extLst>
          </p:cNvPr>
          <p:cNvSpPr>
            <a:spLocks noGrp="1"/>
          </p:cNvSpPr>
          <p:nvPr>
            <p:ph type="body" sz="half" idx="2"/>
          </p:nvPr>
        </p:nvSpPr>
        <p:spPr>
          <a:xfrm>
            <a:off x="356616" y="2057400"/>
            <a:ext cx="3222403"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nl-NL"/>
              <a:t>Tekststijl van het model bewerken</a:t>
            </a:r>
          </a:p>
        </p:txBody>
      </p:sp>
    </p:spTree>
    <p:extLst>
      <p:ext uri="{BB962C8B-B14F-4D97-AF65-F5344CB8AC3E}">
        <p14:creationId xmlns:p14="http://schemas.microsoft.com/office/powerpoint/2010/main" val="166695172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9E3784B-54F1-714A-A6F8-822F6231180F}"/>
              </a:ext>
            </a:extLst>
          </p:cNvPr>
          <p:cNvSpPr>
            <a:spLocks noGrp="1"/>
          </p:cNvSpPr>
          <p:nvPr>
            <p:ph type="title"/>
          </p:nvPr>
        </p:nvSpPr>
        <p:spPr>
          <a:xfrm>
            <a:off x="349758" y="457200"/>
            <a:ext cx="3229261" cy="1600200"/>
          </a:xfrm>
        </p:spPr>
        <p:txBody>
          <a:bodyPr anchor="b"/>
          <a:lstStyle>
            <a:lvl1pPr>
              <a:defRPr sz="2400">
                <a:solidFill>
                  <a:srgbClr val="1D71B8"/>
                </a:solidFill>
              </a:defRPr>
            </a:lvl1pPr>
          </a:lstStyle>
          <a:p>
            <a:r>
              <a:rPr lang="nl-NL" dirty="0"/>
              <a:t>Klik om de stijl te bewerken</a:t>
            </a:r>
            <a:endParaRPr lang="nl-BE" dirty="0"/>
          </a:p>
        </p:txBody>
      </p:sp>
      <p:sp>
        <p:nvSpPr>
          <p:cNvPr id="3" name="Tijdelijke aanduiding voor afbeelding 2">
            <a:extLst>
              <a:ext uri="{FF2B5EF4-FFF2-40B4-BE49-F238E27FC236}">
                <a16:creationId xmlns:a16="http://schemas.microsoft.com/office/drawing/2014/main" id="{C97B7C98-0B60-7B49-AC5A-22D391ACDA0E}"/>
              </a:ext>
            </a:extLst>
          </p:cNvPr>
          <p:cNvSpPr>
            <a:spLocks noGrp="1"/>
          </p:cNvSpPr>
          <p:nvPr>
            <p:ph type="pic" idx="1"/>
          </p:nvPr>
        </p:nvSpPr>
        <p:spPr>
          <a:xfrm>
            <a:off x="3887391" y="987426"/>
            <a:ext cx="4890849"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nl-BE"/>
          </a:p>
        </p:txBody>
      </p:sp>
      <p:sp>
        <p:nvSpPr>
          <p:cNvPr id="4" name="Tijdelijke aanduiding voor tekst 3">
            <a:extLst>
              <a:ext uri="{FF2B5EF4-FFF2-40B4-BE49-F238E27FC236}">
                <a16:creationId xmlns:a16="http://schemas.microsoft.com/office/drawing/2014/main" id="{AEDFED00-5573-B343-B286-D3095BE8F452}"/>
              </a:ext>
            </a:extLst>
          </p:cNvPr>
          <p:cNvSpPr>
            <a:spLocks noGrp="1"/>
          </p:cNvSpPr>
          <p:nvPr>
            <p:ph type="body" sz="half" idx="2"/>
          </p:nvPr>
        </p:nvSpPr>
        <p:spPr>
          <a:xfrm>
            <a:off x="349758" y="2057400"/>
            <a:ext cx="3229261"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nl-NL"/>
              <a:t>Tekststijl van het model bewerken</a:t>
            </a:r>
          </a:p>
        </p:txBody>
      </p:sp>
    </p:spTree>
    <p:extLst>
      <p:ext uri="{BB962C8B-B14F-4D97-AF65-F5344CB8AC3E}">
        <p14:creationId xmlns:p14="http://schemas.microsoft.com/office/powerpoint/2010/main" val="138321161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1_Afbeelding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9E3784B-54F1-714A-A6F8-822F6231180F}"/>
              </a:ext>
            </a:extLst>
          </p:cNvPr>
          <p:cNvSpPr>
            <a:spLocks noGrp="1"/>
          </p:cNvSpPr>
          <p:nvPr>
            <p:ph type="title"/>
          </p:nvPr>
        </p:nvSpPr>
        <p:spPr>
          <a:xfrm>
            <a:off x="349758" y="457200"/>
            <a:ext cx="3229261" cy="1600200"/>
          </a:xfrm>
        </p:spPr>
        <p:txBody>
          <a:bodyPr anchor="b"/>
          <a:lstStyle>
            <a:lvl1pPr>
              <a:defRPr sz="2400">
                <a:solidFill>
                  <a:srgbClr val="008D36"/>
                </a:solidFill>
              </a:defRPr>
            </a:lvl1pPr>
          </a:lstStyle>
          <a:p>
            <a:r>
              <a:rPr lang="nl-NL" dirty="0"/>
              <a:t>Klik om de stijl te bewerken</a:t>
            </a:r>
            <a:endParaRPr lang="nl-BE" dirty="0"/>
          </a:p>
        </p:txBody>
      </p:sp>
      <p:sp>
        <p:nvSpPr>
          <p:cNvPr id="3" name="Tijdelijke aanduiding voor afbeelding 2">
            <a:extLst>
              <a:ext uri="{FF2B5EF4-FFF2-40B4-BE49-F238E27FC236}">
                <a16:creationId xmlns:a16="http://schemas.microsoft.com/office/drawing/2014/main" id="{C97B7C98-0B60-7B49-AC5A-22D391ACDA0E}"/>
              </a:ext>
            </a:extLst>
          </p:cNvPr>
          <p:cNvSpPr>
            <a:spLocks noGrp="1"/>
          </p:cNvSpPr>
          <p:nvPr>
            <p:ph type="pic" idx="1"/>
          </p:nvPr>
        </p:nvSpPr>
        <p:spPr>
          <a:xfrm>
            <a:off x="3887391" y="987426"/>
            <a:ext cx="4890849"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nl-BE"/>
          </a:p>
        </p:txBody>
      </p:sp>
      <p:sp>
        <p:nvSpPr>
          <p:cNvPr id="4" name="Tijdelijke aanduiding voor tekst 3">
            <a:extLst>
              <a:ext uri="{FF2B5EF4-FFF2-40B4-BE49-F238E27FC236}">
                <a16:creationId xmlns:a16="http://schemas.microsoft.com/office/drawing/2014/main" id="{AEDFED00-5573-B343-B286-D3095BE8F452}"/>
              </a:ext>
            </a:extLst>
          </p:cNvPr>
          <p:cNvSpPr>
            <a:spLocks noGrp="1"/>
          </p:cNvSpPr>
          <p:nvPr>
            <p:ph type="body" sz="half" idx="2"/>
          </p:nvPr>
        </p:nvSpPr>
        <p:spPr>
          <a:xfrm>
            <a:off x="349758" y="2057400"/>
            <a:ext cx="3229261"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nl-NL" dirty="0"/>
              <a:t>Tekststijl van het model bewerken</a:t>
            </a:r>
          </a:p>
        </p:txBody>
      </p:sp>
    </p:spTree>
    <p:extLst>
      <p:ext uri="{BB962C8B-B14F-4D97-AF65-F5344CB8AC3E}">
        <p14:creationId xmlns:p14="http://schemas.microsoft.com/office/powerpoint/2010/main" val="170768064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590433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endParaRPr lang="nl-BE"/>
          </a:p>
        </p:txBody>
      </p:sp>
      <p:sp>
        <p:nvSpPr>
          <p:cNvPr id="3" name="Tijdelijke aanduiding voor inhoud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inhoud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5" name="Tijdelijke aanduiding voor datum 4"/>
          <p:cNvSpPr>
            <a:spLocks noGrp="1"/>
          </p:cNvSpPr>
          <p:nvPr>
            <p:ph type="dt" sz="half" idx="10"/>
          </p:nvPr>
        </p:nvSpPr>
        <p:spPr/>
        <p:txBody>
          <a:bodyPr/>
          <a:lstStyle/>
          <a:p>
            <a:pPr>
              <a:defRPr/>
            </a:pPr>
            <a:endParaRPr lang="nl-NL"/>
          </a:p>
        </p:txBody>
      </p:sp>
      <p:sp>
        <p:nvSpPr>
          <p:cNvPr id="6" name="Tijdelijke aanduiding voor voettekst 5"/>
          <p:cNvSpPr>
            <a:spLocks noGrp="1"/>
          </p:cNvSpPr>
          <p:nvPr>
            <p:ph type="ftr" sz="quarter" idx="11"/>
          </p:nvPr>
        </p:nvSpPr>
        <p:spPr/>
        <p:txBody>
          <a:bodyPr/>
          <a:lstStyle/>
          <a:p>
            <a:endParaRPr lang="nl-BE"/>
          </a:p>
        </p:txBody>
      </p:sp>
      <p:sp>
        <p:nvSpPr>
          <p:cNvPr id="7" name="Tijdelijke aanduiding voor dianummer 6"/>
          <p:cNvSpPr>
            <a:spLocks noGrp="1"/>
          </p:cNvSpPr>
          <p:nvPr>
            <p:ph type="sldNum" sz="quarter" idx="12"/>
          </p:nvPr>
        </p:nvSpPr>
        <p:spPr/>
        <p:txBody>
          <a:bodyPr/>
          <a:lstStyle/>
          <a:p>
            <a:pPr>
              <a:defRPr/>
            </a:pPr>
            <a:fld id="{12425C23-7981-4B83-A12E-D8EA2716C85F}" type="slidenum">
              <a:rPr lang="nl-NL" smtClean="0"/>
              <a:pPr>
                <a:defRPr/>
              </a:pPr>
              <a:t>‹nr.›</a:t>
            </a:fld>
            <a:endParaRPr lang="nl-NL"/>
          </a:p>
        </p:txBody>
      </p:sp>
    </p:spTree>
    <p:extLst>
      <p:ext uri="{BB962C8B-B14F-4D97-AF65-F5344CB8AC3E}">
        <p14:creationId xmlns:p14="http://schemas.microsoft.com/office/powerpoint/2010/main" val="4000308815"/>
      </p:ext>
    </p:extLst>
  </p:cSld>
  <p:clrMapOvr>
    <a:masterClrMapping/>
  </p:clrMapOvr>
  <p:transition spd="med"/>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2_Titel en object">
    <p:spTree>
      <p:nvGrpSpPr>
        <p:cNvPr id="1" name=""/>
        <p:cNvGrpSpPr/>
        <p:nvPr/>
      </p:nvGrpSpPr>
      <p:grpSpPr>
        <a:xfrm>
          <a:off x="0" y="0"/>
          <a:ext cx="0" cy="0"/>
          <a:chOff x="0" y="0"/>
          <a:chExt cx="0" cy="0"/>
        </a:xfrm>
      </p:grpSpPr>
      <p:sp>
        <p:nvSpPr>
          <p:cNvPr id="9" name="Titel 1"/>
          <p:cNvSpPr>
            <a:spLocks noGrp="1"/>
          </p:cNvSpPr>
          <p:nvPr>
            <p:ph type="title"/>
          </p:nvPr>
        </p:nvSpPr>
        <p:spPr>
          <a:xfrm>
            <a:off x="1259632" y="274638"/>
            <a:ext cx="7427168" cy="1143000"/>
          </a:xfrm>
        </p:spPr>
        <p:txBody>
          <a:bodyPr/>
          <a:lstStyle/>
          <a:p>
            <a:r>
              <a:rPr lang="nl-NL"/>
              <a:t>Klik om stijl te bewerken</a:t>
            </a:r>
            <a:endParaRPr lang="nl-BE" dirty="0"/>
          </a:p>
        </p:txBody>
      </p:sp>
      <p:sp>
        <p:nvSpPr>
          <p:cNvPr id="10" name="Tijdelijke aanduiding voor inhoud 2"/>
          <p:cNvSpPr>
            <a:spLocks noGrp="1"/>
          </p:cNvSpPr>
          <p:nvPr>
            <p:ph idx="1"/>
          </p:nvPr>
        </p:nvSpPr>
        <p:spPr>
          <a:xfrm>
            <a:off x="1259632" y="1600206"/>
            <a:ext cx="7427168" cy="4525963"/>
          </a:xfrm>
        </p:spPr>
        <p:txBody>
          <a:bodyPr/>
          <a:lstStyle>
            <a:lvl1pPr>
              <a:buClrTx/>
              <a:defRPr>
                <a:latin typeface="+mn-lt"/>
                <a:cs typeface="Arial" pitchFamily="34" charset="0"/>
              </a:defRPr>
            </a:lvl1pPr>
            <a:lvl2pPr algn="l">
              <a:buClr>
                <a:srgbClr val="BF18B3"/>
              </a:buClr>
              <a:defRPr>
                <a:solidFill>
                  <a:srgbClr val="BF18B3"/>
                </a:solidFill>
                <a:latin typeface="+mn-lt"/>
                <a:cs typeface="Arial" pitchFamily="34" charset="0"/>
              </a:defRPr>
            </a:lvl2pPr>
            <a:lvl3pPr>
              <a:buClr>
                <a:srgbClr val="F18E00"/>
              </a:buClr>
              <a:defRPr>
                <a:solidFill>
                  <a:srgbClr val="FF8414"/>
                </a:solidFill>
                <a:latin typeface="+mn-lt"/>
                <a:cs typeface="Arial" pitchFamily="34" charset="0"/>
              </a:defRPr>
            </a:lvl3pPr>
            <a:lvl4pPr>
              <a:buClr>
                <a:schemeClr val="tx1"/>
              </a:buClr>
              <a:defRPr>
                <a:solidFill>
                  <a:schemeClr val="tx1"/>
                </a:solidFill>
                <a:latin typeface="+mn-lt"/>
                <a:cs typeface="Arial" pitchFamily="34" charset="0"/>
              </a:defRPr>
            </a:lvl4pPr>
            <a:lvl5pPr>
              <a:buClr>
                <a:srgbClr val="BF18B3"/>
              </a:buClr>
              <a:defRPr>
                <a:latin typeface="+mn-lt"/>
                <a:cs typeface="Arial" pitchFamily="34" charset="0"/>
              </a:defRPr>
            </a:lvl5pPr>
          </a:lstStyle>
          <a:p>
            <a:pPr lvl="0"/>
            <a:r>
              <a:rPr lang="nl-NL"/>
              <a:t>Tekststijl van het model bewerken
Tweede niveau
Derde niveau
Vierde niveau
Vijfde niveau</a:t>
            </a:r>
            <a:endParaRPr lang="nl-BE" dirty="0"/>
          </a:p>
        </p:txBody>
      </p:sp>
    </p:spTree>
    <p:extLst>
      <p:ext uri="{BB962C8B-B14F-4D97-AF65-F5344CB8AC3E}">
        <p14:creationId xmlns:p14="http://schemas.microsoft.com/office/powerpoint/2010/main" val="284929065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1_Aangepaste indelin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67921908"/>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nl-NL"/>
              <a:t>Klik om de stijl te bewerken</a:t>
            </a:r>
            <a:endParaRPr lang="nl-BE"/>
          </a:p>
        </p:txBody>
      </p:sp>
      <p:sp>
        <p:nvSpPr>
          <p:cNvPr id="3" name="Tijdelijke aanduiding voor teks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modelstijlen te bewerken</a:t>
            </a:r>
          </a:p>
        </p:txBody>
      </p:sp>
      <p:sp>
        <p:nvSpPr>
          <p:cNvPr id="4" name="Tijdelijke aanduiding voor inhoud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5" name="Tijdelijke aanduiding voor teks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modelstijlen te bewerken</a:t>
            </a:r>
          </a:p>
        </p:txBody>
      </p:sp>
      <p:sp>
        <p:nvSpPr>
          <p:cNvPr id="6" name="Tijdelijke aanduiding voor inhoud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7" name="Tijdelijke aanduiding voor datum 6"/>
          <p:cNvSpPr>
            <a:spLocks noGrp="1"/>
          </p:cNvSpPr>
          <p:nvPr>
            <p:ph type="dt" sz="half" idx="10"/>
          </p:nvPr>
        </p:nvSpPr>
        <p:spPr/>
        <p:txBody>
          <a:bodyPr/>
          <a:lstStyle/>
          <a:p>
            <a:pPr>
              <a:defRPr/>
            </a:pPr>
            <a:endParaRPr lang="nl-NL"/>
          </a:p>
        </p:txBody>
      </p:sp>
      <p:sp>
        <p:nvSpPr>
          <p:cNvPr id="8" name="Tijdelijke aanduiding voor voettekst 7"/>
          <p:cNvSpPr>
            <a:spLocks noGrp="1"/>
          </p:cNvSpPr>
          <p:nvPr>
            <p:ph type="ftr" sz="quarter" idx="11"/>
          </p:nvPr>
        </p:nvSpPr>
        <p:spPr/>
        <p:txBody>
          <a:bodyPr/>
          <a:lstStyle/>
          <a:p>
            <a:endParaRPr lang="nl-BE"/>
          </a:p>
        </p:txBody>
      </p:sp>
      <p:sp>
        <p:nvSpPr>
          <p:cNvPr id="9" name="Tijdelijke aanduiding voor dianummer 8"/>
          <p:cNvSpPr>
            <a:spLocks noGrp="1"/>
          </p:cNvSpPr>
          <p:nvPr>
            <p:ph type="sldNum" sz="quarter" idx="12"/>
          </p:nvPr>
        </p:nvSpPr>
        <p:spPr/>
        <p:txBody>
          <a:bodyPr/>
          <a:lstStyle/>
          <a:p>
            <a:pPr>
              <a:defRPr/>
            </a:pPr>
            <a:fld id="{113FED5D-9CEB-4ACA-B51F-26A32FDB07EC}" type="slidenum">
              <a:rPr lang="nl-NL" smtClean="0"/>
              <a:pPr>
                <a:defRPr/>
              </a:pPr>
              <a:t>‹nr.›</a:t>
            </a:fld>
            <a:endParaRPr lang="nl-NL"/>
          </a:p>
        </p:txBody>
      </p:sp>
    </p:spTree>
    <p:extLst>
      <p:ext uri="{BB962C8B-B14F-4D97-AF65-F5344CB8AC3E}">
        <p14:creationId xmlns:p14="http://schemas.microsoft.com/office/powerpoint/2010/main" val="2054019058"/>
      </p:ext>
    </p:extLst>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endParaRPr lang="nl-BE"/>
          </a:p>
        </p:txBody>
      </p:sp>
      <p:sp>
        <p:nvSpPr>
          <p:cNvPr id="3" name="Tijdelijke aanduiding voor datum 2"/>
          <p:cNvSpPr>
            <a:spLocks noGrp="1"/>
          </p:cNvSpPr>
          <p:nvPr>
            <p:ph type="dt" sz="half" idx="10"/>
          </p:nvPr>
        </p:nvSpPr>
        <p:spPr/>
        <p:txBody>
          <a:bodyPr/>
          <a:lstStyle/>
          <a:p>
            <a:pPr>
              <a:defRPr/>
            </a:pPr>
            <a:endParaRPr lang="nl-NL"/>
          </a:p>
        </p:txBody>
      </p:sp>
      <p:sp>
        <p:nvSpPr>
          <p:cNvPr id="4" name="Tijdelijke aanduiding voor voettekst 3"/>
          <p:cNvSpPr>
            <a:spLocks noGrp="1"/>
          </p:cNvSpPr>
          <p:nvPr>
            <p:ph type="ftr" sz="quarter" idx="11"/>
          </p:nvPr>
        </p:nvSpPr>
        <p:spPr/>
        <p:txBody>
          <a:bodyPr/>
          <a:lstStyle/>
          <a:p>
            <a:endParaRPr lang="nl-BE"/>
          </a:p>
        </p:txBody>
      </p:sp>
      <p:sp>
        <p:nvSpPr>
          <p:cNvPr id="5" name="Tijdelijke aanduiding voor dianummer 4"/>
          <p:cNvSpPr>
            <a:spLocks noGrp="1"/>
          </p:cNvSpPr>
          <p:nvPr>
            <p:ph type="sldNum" sz="quarter" idx="12"/>
          </p:nvPr>
        </p:nvSpPr>
        <p:spPr/>
        <p:txBody>
          <a:bodyPr/>
          <a:lstStyle/>
          <a:p>
            <a:pPr>
              <a:defRPr/>
            </a:pPr>
            <a:fld id="{40904533-AC4D-467D-95F6-CA124542D440}" type="slidenum">
              <a:rPr lang="nl-NL" smtClean="0"/>
              <a:pPr>
                <a:defRPr/>
              </a:pPr>
              <a:t>‹nr.›</a:t>
            </a:fld>
            <a:endParaRPr lang="nl-NL"/>
          </a:p>
        </p:txBody>
      </p:sp>
    </p:spTree>
    <p:extLst>
      <p:ext uri="{BB962C8B-B14F-4D97-AF65-F5344CB8AC3E}">
        <p14:creationId xmlns:p14="http://schemas.microsoft.com/office/powerpoint/2010/main" val="2969311568"/>
      </p:ext>
    </p:extLst>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p:cNvSpPr>
            <a:spLocks noGrp="1"/>
          </p:cNvSpPr>
          <p:nvPr>
            <p:ph type="dt" sz="half" idx="10"/>
          </p:nvPr>
        </p:nvSpPr>
        <p:spPr/>
        <p:txBody>
          <a:bodyPr/>
          <a:lstStyle/>
          <a:p>
            <a:pPr>
              <a:defRPr/>
            </a:pPr>
            <a:endParaRPr lang="nl-NL"/>
          </a:p>
        </p:txBody>
      </p:sp>
      <p:sp>
        <p:nvSpPr>
          <p:cNvPr id="3" name="Tijdelijke aanduiding voor voettekst 2"/>
          <p:cNvSpPr>
            <a:spLocks noGrp="1"/>
          </p:cNvSpPr>
          <p:nvPr>
            <p:ph type="ftr" sz="quarter" idx="11"/>
          </p:nvPr>
        </p:nvSpPr>
        <p:spPr/>
        <p:txBody>
          <a:bodyPr/>
          <a:lstStyle/>
          <a:p>
            <a:endParaRPr lang="nl-BE"/>
          </a:p>
        </p:txBody>
      </p:sp>
      <p:sp>
        <p:nvSpPr>
          <p:cNvPr id="4" name="Tijdelijke aanduiding voor dianummer 3"/>
          <p:cNvSpPr>
            <a:spLocks noGrp="1"/>
          </p:cNvSpPr>
          <p:nvPr>
            <p:ph type="sldNum" sz="quarter" idx="12"/>
          </p:nvPr>
        </p:nvSpPr>
        <p:spPr/>
        <p:txBody>
          <a:bodyPr/>
          <a:lstStyle/>
          <a:p>
            <a:pPr>
              <a:defRPr/>
            </a:pPr>
            <a:fld id="{0A10EB1E-C9D9-4B90-A8E1-2EDD9BBD1C6A}" type="slidenum">
              <a:rPr lang="nl-NL" smtClean="0"/>
              <a:pPr>
                <a:defRPr/>
              </a:pPr>
              <a:t>‹nr.›</a:t>
            </a:fld>
            <a:endParaRPr lang="nl-NL"/>
          </a:p>
        </p:txBody>
      </p:sp>
    </p:spTree>
    <p:extLst>
      <p:ext uri="{BB962C8B-B14F-4D97-AF65-F5344CB8AC3E}">
        <p14:creationId xmlns:p14="http://schemas.microsoft.com/office/powerpoint/2010/main" val="3149794004"/>
      </p:ext>
    </p:extLst>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nl-NL"/>
              <a:t>Klik om de stijl te bewerken</a:t>
            </a:r>
            <a:endParaRPr lang="nl-BE"/>
          </a:p>
        </p:txBody>
      </p:sp>
      <p:sp>
        <p:nvSpPr>
          <p:cNvPr id="3" name="Tijdelijke aanduiding voor inhoud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teks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 om de modelstijlen te bewerken</a:t>
            </a:r>
          </a:p>
        </p:txBody>
      </p:sp>
      <p:sp>
        <p:nvSpPr>
          <p:cNvPr id="5" name="Tijdelijke aanduiding voor datum 4"/>
          <p:cNvSpPr>
            <a:spLocks noGrp="1"/>
          </p:cNvSpPr>
          <p:nvPr>
            <p:ph type="dt" sz="half" idx="10"/>
          </p:nvPr>
        </p:nvSpPr>
        <p:spPr/>
        <p:txBody>
          <a:bodyPr/>
          <a:lstStyle/>
          <a:p>
            <a:pPr>
              <a:defRPr/>
            </a:pPr>
            <a:endParaRPr lang="nl-NL"/>
          </a:p>
        </p:txBody>
      </p:sp>
      <p:sp>
        <p:nvSpPr>
          <p:cNvPr id="6" name="Tijdelijke aanduiding voor voettekst 5"/>
          <p:cNvSpPr>
            <a:spLocks noGrp="1"/>
          </p:cNvSpPr>
          <p:nvPr>
            <p:ph type="ftr" sz="quarter" idx="11"/>
          </p:nvPr>
        </p:nvSpPr>
        <p:spPr/>
        <p:txBody>
          <a:bodyPr/>
          <a:lstStyle/>
          <a:p>
            <a:endParaRPr lang="nl-BE"/>
          </a:p>
        </p:txBody>
      </p:sp>
      <p:sp>
        <p:nvSpPr>
          <p:cNvPr id="7" name="Tijdelijke aanduiding voor dianummer 6"/>
          <p:cNvSpPr>
            <a:spLocks noGrp="1"/>
          </p:cNvSpPr>
          <p:nvPr>
            <p:ph type="sldNum" sz="quarter" idx="12"/>
          </p:nvPr>
        </p:nvSpPr>
        <p:spPr/>
        <p:txBody>
          <a:bodyPr/>
          <a:lstStyle/>
          <a:p>
            <a:pPr>
              <a:defRPr/>
            </a:pPr>
            <a:fld id="{658002A5-41C1-4AD0-A2CB-15D344763CED}" type="slidenum">
              <a:rPr lang="nl-NL" smtClean="0"/>
              <a:pPr>
                <a:defRPr/>
              </a:pPr>
              <a:t>‹nr.›</a:t>
            </a:fld>
            <a:endParaRPr lang="nl-NL"/>
          </a:p>
        </p:txBody>
      </p:sp>
    </p:spTree>
    <p:extLst>
      <p:ext uri="{BB962C8B-B14F-4D97-AF65-F5344CB8AC3E}">
        <p14:creationId xmlns:p14="http://schemas.microsoft.com/office/powerpoint/2010/main" val="3850008251"/>
      </p:ext>
    </p:extLst>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nl-NL"/>
              <a:t>Klik om de stijl te bewerken</a:t>
            </a:r>
            <a:endParaRPr lang="nl-BE"/>
          </a:p>
        </p:txBody>
      </p:sp>
      <p:sp>
        <p:nvSpPr>
          <p:cNvPr id="3" name="Tijdelijke aanduiding voor afbeelding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BE"/>
          </a:p>
        </p:txBody>
      </p:sp>
      <p:sp>
        <p:nvSpPr>
          <p:cNvPr id="4" name="Tijdelijke aanduiding voor teks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 om de modelstijlen te bewerken</a:t>
            </a:r>
          </a:p>
        </p:txBody>
      </p:sp>
      <p:sp>
        <p:nvSpPr>
          <p:cNvPr id="5" name="Tijdelijke aanduiding voor datum 4"/>
          <p:cNvSpPr>
            <a:spLocks noGrp="1"/>
          </p:cNvSpPr>
          <p:nvPr>
            <p:ph type="dt" sz="half" idx="10"/>
          </p:nvPr>
        </p:nvSpPr>
        <p:spPr/>
        <p:txBody>
          <a:bodyPr/>
          <a:lstStyle/>
          <a:p>
            <a:pPr>
              <a:defRPr/>
            </a:pPr>
            <a:endParaRPr lang="nl-NL"/>
          </a:p>
        </p:txBody>
      </p:sp>
      <p:sp>
        <p:nvSpPr>
          <p:cNvPr id="6" name="Tijdelijke aanduiding voor voettekst 5"/>
          <p:cNvSpPr>
            <a:spLocks noGrp="1"/>
          </p:cNvSpPr>
          <p:nvPr>
            <p:ph type="ftr" sz="quarter" idx="11"/>
          </p:nvPr>
        </p:nvSpPr>
        <p:spPr/>
        <p:txBody>
          <a:bodyPr/>
          <a:lstStyle/>
          <a:p>
            <a:endParaRPr lang="nl-BE"/>
          </a:p>
        </p:txBody>
      </p:sp>
      <p:sp>
        <p:nvSpPr>
          <p:cNvPr id="7" name="Tijdelijke aanduiding voor dianummer 6"/>
          <p:cNvSpPr>
            <a:spLocks noGrp="1"/>
          </p:cNvSpPr>
          <p:nvPr>
            <p:ph type="sldNum" sz="quarter" idx="12"/>
          </p:nvPr>
        </p:nvSpPr>
        <p:spPr/>
        <p:txBody>
          <a:bodyPr/>
          <a:lstStyle/>
          <a:p>
            <a:pPr>
              <a:defRPr/>
            </a:pPr>
            <a:fld id="{E1F99D87-2336-4875-AD42-18F38BB5EF17}" type="slidenum">
              <a:rPr lang="nl-NL" smtClean="0"/>
              <a:pPr>
                <a:defRPr/>
              </a:pPr>
              <a:t>‹nr.›</a:t>
            </a:fld>
            <a:endParaRPr lang="nl-NL"/>
          </a:p>
        </p:txBody>
      </p:sp>
    </p:spTree>
    <p:extLst>
      <p:ext uri="{BB962C8B-B14F-4D97-AF65-F5344CB8AC3E}">
        <p14:creationId xmlns:p14="http://schemas.microsoft.com/office/powerpoint/2010/main" val="3318206644"/>
      </p:ext>
    </p:extLst>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image" Target="../media/image1.jpeg"/><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image" Target="../media/image2.jpe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slideLayout" Target="../slideLayouts/slideLayout36.xml"/><Relationship Id="rId18" Type="http://schemas.openxmlformats.org/officeDocument/2006/relationships/slideLayout" Target="../slideLayouts/slideLayout4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17" Type="http://schemas.openxmlformats.org/officeDocument/2006/relationships/slideLayout" Target="../slideLayouts/slideLayout40.xml"/><Relationship Id="rId2" Type="http://schemas.openxmlformats.org/officeDocument/2006/relationships/slideLayout" Target="../slideLayouts/slideLayout25.xml"/><Relationship Id="rId16" Type="http://schemas.openxmlformats.org/officeDocument/2006/relationships/slideLayout" Target="../slideLayouts/slideLayout39.xml"/><Relationship Id="rId20" Type="http://schemas.openxmlformats.org/officeDocument/2006/relationships/image" Target="../media/image3.png"/><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5" Type="http://schemas.openxmlformats.org/officeDocument/2006/relationships/slideLayout" Target="../slideLayouts/slideLayout38.xml"/><Relationship Id="rId10" Type="http://schemas.openxmlformats.org/officeDocument/2006/relationships/slideLayout" Target="../slideLayouts/slideLayout33.xml"/><Relationship Id="rId19" Type="http://schemas.openxmlformats.org/officeDocument/2006/relationships/theme" Target="../theme/theme3.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slideLayout" Target="../slideLayouts/slideLayout3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nl-NL"/>
              <a:t>Klik om de stijl te bewerken</a:t>
            </a:r>
            <a:endParaRPr lang="nl-BE"/>
          </a:p>
        </p:txBody>
      </p:sp>
      <p:sp>
        <p:nvSpPr>
          <p:cNvPr id="3" name="Tijdelijke aanduiding voor tekst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datum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endParaRPr lang="nl-NL"/>
          </a:p>
        </p:txBody>
      </p:sp>
      <p:sp>
        <p:nvSpPr>
          <p:cNvPr id="5" name="Tijdelijke aanduiding voor voettekst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BE"/>
          </a:p>
        </p:txBody>
      </p:sp>
      <p:sp>
        <p:nvSpPr>
          <p:cNvPr id="6" name="Tijdelijke aanduiding voor dianumm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B905F897-0415-430C-9DA7-5F8E76260422}" type="slidenum">
              <a:rPr lang="nl-NL" smtClean="0"/>
              <a:pPr>
                <a:defRPr/>
              </a:pPr>
              <a:t>‹nr.›</a:t>
            </a:fld>
            <a:endParaRPr lang="nl-NL"/>
          </a:p>
        </p:txBody>
      </p:sp>
    </p:spTree>
    <p:extLst>
      <p:ext uri="{BB962C8B-B14F-4D97-AF65-F5344CB8AC3E}">
        <p14:creationId xmlns:p14="http://schemas.microsoft.com/office/powerpoint/2010/main" val="3908453851"/>
      </p:ext>
    </p:extLst>
  </p:cSld>
  <p:clrMap bg1="lt1" tx1="dk1" bg2="lt2" tx2="dk2" accent1="accent1" accent2="accent2" accent3="accent3" accent4="accent4" accent5="accent5" accent6="accent6" hlink="hlink" folHlink="folHlink"/>
  <p:sldLayoutIdLst>
    <p:sldLayoutId id="2147483800" r:id="rId1"/>
    <p:sldLayoutId id="2147483801" r:id="rId2"/>
    <p:sldLayoutId id="2147483802" r:id="rId3"/>
    <p:sldLayoutId id="2147483803" r:id="rId4"/>
    <p:sldLayoutId id="2147483804" r:id="rId5"/>
    <p:sldLayoutId id="2147483805" r:id="rId6"/>
    <p:sldLayoutId id="2147483806" r:id="rId7"/>
    <p:sldLayoutId id="2147483807" r:id="rId8"/>
    <p:sldLayoutId id="2147483808" r:id="rId9"/>
    <p:sldLayoutId id="2147483809" r:id="rId10"/>
    <p:sldLayoutId id="2147483810" r:id="rId11"/>
    <p:sldLayoutId id="2147483829" r:id="rId12"/>
  </p:sldLayoutIdLst>
  <p:transition spd="med"/>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cstate="print"/>
          <a:srcRect/>
          <a:stretch>
            <a:fillRect/>
          </a:stretch>
        </a:blipFill>
        <a:effectLst/>
      </p:bgPr>
    </p:bg>
    <p:spTree>
      <p:nvGrpSpPr>
        <p:cNvPr id="1" name=""/>
        <p:cNvGrpSpPr/>
        <p:nvPr/>
      </p:nvGrpSpPr>
      <p:grpSpPr>
        <a:xfrm>
          <a:off x="0" y="0"/>
          <a:ext cx="0" cy="0"/>
          <a:chOff x="0" y="0"/>
          <a:chExt cx="0" cy="0"/>
        </a:xfrm>
      </p:grpSpPr>
      <p:pic>
        <p:nvPicPr>
          <p:cNvPr id="4" name="Picture 2" descr="G:\poc\Netwerk\04_Int_Org\Kwaliteitszorg\Modellen\Logo\Nieuw\GO!_CLB_POC-ROC_rgb.jpg"/>
          <p:cNvPicPr>
            <a:picLocks noChangeAspect="1" noChangeArrowheads="1"/>
          </p:cNvPicPr>
          <p:nvPr userDrawn="1"/>
        </p:nvPicPr>
        <p:blipFill>
          <a:blip r:embed="rId14" cstate="print"/>
          <a:srcRect/>
          <a:stretch>
            <a:fillRect/>
          </a:stretch>
        </p:blipFill>
        <p:spPr bwMode="auto">
          <a:xfrm>
            <a:off x="296894" y="251771"/>
            <a:ext cx="2170800" cy="822866"/>
          </a:xfrm>
          <a:prstGeom prst="rect">
            <a:avLst/>
          </a:prstGeom>
          <a:noFill/>
        </p:spPr>
      </p:pic>
      <p:sp>
        <p:nvSpPr>
          <p:cNvPr id="2" name="Tijdelijke aanduiding voor titel 1"/>
          <p:cNvSpPr>
            <a:spLocks noGrp="1"/>
          </p:cNvSpPr>
          <p:nvPr>
            <p:ph type="title"/>
          </p:nvPr>
        </p:nvSpPr>
        <p:spPr>
          <a:xfrm>
            <a:off x="457200" y="274638"/>
            <a:ext cx="8229600" cy="1143000"/>
          </a:xfrm>
          <a:prstGeom prst="rect">
            <a:avLst/>
          </a:prstGeom>
        </p:spPr>
        <p:txBody>
          <a:bodyPr/>
          <a:lstStyle/>
          <a:p>
            <a:pPr marL="342900" lvl="0" indent="-342900" algn="l" rtl="0" eaLnBrk="0" fontAlgn="base" hangingPunct="0">
              <a:spcBef>
                <a:spcPct val="20000"/>
              </a:spcBef>
              <a:spcAft>
                <a:spcPct val="0"/>
              </a:spcAft>
              <a:buFont typeface="Arial" charset="0"/>
              <a:buNone/>
            </a:pPr>
            <a:r>
              <a:rPr lang="nl-NL" dirty="0"/>
              <a:t>Klik om de stijl te bewerken</a:t>
            </a:r>
          </a:p>
        </p:txBody>
      </p:sp>
      <p:sp>
        <p:nvSpPr>
          <p:cNvPr id="3" name="Tijdelijke aanduiding voor tekst 2"/>
          <p:cNvSpPr>
            <a:spLocks noGrp="1"/>
          </p:cNvSpPr>
          <p:nvPr>
            <p:ph type="body" idx="1"/>
          </p:nvPr>
        </p:nvSpPr>
        <p:spPr>
          <a:xfrm>
            <a:off x="457200" y="1600200"/>
            <a:ext cx="8229600" cy="4525963"/>
          </a:xfrm>
          <a:prstGeom prst="rect">
            <a:avLst/>
          </a:prstGeom>
        </p:spPr>
        <p:txBody>
          <a:bodyPr/>
          <a:lstStyle/>
          <a:p>
            <a:pPr lvl="0"/>
            <a:r>
              <a:rPr lang="nl-NL" dirty="0"/>
              <a:t>Klik om de modelstijlen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5" name="Tijdelijke aanduiding voor voettekst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bg1"/>
                </a:solidFill>
              </a:defRPr>
            </a:lvl1pPr>
          </a:lstStyle>
          <a:p>
            <a:pPr fontAlgn="auto">
              <a:spcBef>
                <a:spcPts val="0"/>
              </a:spcBef>
              <a:spcAft>
                <a:spcPts val="0"/>
              </a:spcAft>
            </a:pPr>
            <a:endParaRPr lang="nl-NL" dirty="0">
              <a:solidFill>
                <a:prstClr val="white"/>
              </a:solidFill>
              <a:latin typeface="Calibri"/>
            </a:endParaRPr>
          </a:p>
        </p:txBody>
      </p:sp>
      <p:sp>
        <p:nvSpPr>
          <p:cNvPr id="6" name="Tijdelijke aanduiding voor dianumm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bg1"/>
                </a:solidFill>
              </a:defRPr>
            </a:lvl1pPr>
          </a:lstStyle>
          <a:p>
            <a:pPr fontAlgn="auto">
              <a:spcBef>
                <a:spcPts val="0"/>
              </a:spcBef>
              <a:spcAft>
                <a:spcPts val="0"/>
              </a:spcAft>
            </a:pPr>
            <a:fld id="{53CD5BC0-2BEA-4A1D-87EA-C8643F6E41AF}" type="slidenum">
              <a:rPr lang="nl-NL" smtClean="0">
                <a:solidFill>
                  <a:prstClr val="white"/>
                </a:solidFill>
                <a:latin typeface="Calibri"/>
              </a:rPr>
              <a:pPr fontAlgn="auto">
                <a:spcBef>
                  <a:spcPts val="0"/>
                </a:spcBef>
                <a:spcAft>
                  <a:spcPts val="0"/>
                </a:spcAft>
              </a:pPr>
              <a:t>‹nr.›</a:t>
            </a:fld>
            <a:endParaRPr lang="nl-NL">
              <a:solidFill>
                <a:prstClr val="white"/>
              </a:solidFill>
              <a:latin typeface="Calibri"/>
            </a:endParaRPr>
          </a:p>
        </p:txBody>
      </p:sp>
    </p:spTree>
  </p:cSld>
  <p:clrMap bg1="lt1" tx1="dk1" bg2="lt2" tx2="dk2" accent1="accent1" accent2="accent2" accent3="accent3" accent4="accent4" accent5="accent5" accent6="accent6" hlink="hlink" folHlink="folHlink"/>
  <p:sldLayoutIdLst>
    <p:sldLayoutId id="2147483816" r:id="rId1"/>
    <p:sldLayoutId id="2147483817" r:id="rId2"/>
    <p:sldLayoutId id="2147483818" r:id="rId3"/>
    <p:sldLayoutId id="2147483819" r:id="rId4"/>
    <p:sldLayoutId id="2147483820" r:id="rId5"/>
    <p:sldLayoutId id="2147483821" r:id="rId6"/>
    <p:sldLayoutId id="2147483822" r:id="rId7"/>
    <p:sldLayoutId id="2147483823" r:id="rId8"/>
    <p:sldLayoutId id="2147483824" r:id="rId9"/>
    <p:sldLayoutId id="2147483825" r:id="rId10"/>
    <p:sldLayoutId id="2147483826" r:id="rId11"/>
  </p:sldLayoutIdLst>
  <p:transition spd="med"/>
  <p:txStyles>
    <p:titleStyle>
      <a:lvl1pPr algn="l" defTabSz="914400" rtl="0" eaLnBrk="1" latinLnBrk="0" hangingPunct="1">
        <a:spcBef>
          <a:spcPct val="0"/>
        </a:spcBef>
        <a:buNone/>
        <a:defRPr lang="nl-NL" sz="2800" b="1" kern="1200" smtClean="0">
          <a:solidFill>
            <a:srgbClr val="0085C8"/>
          </a:solidFill>
          <a:latin typeface="Arial" charset="0"/>
          <a:ea typeface="+mn-ea"/>
          <a:cs typeface="+mn-cs"/>
        </a:defRPr>
      </a:lvl1pPr>
    </p:titleStyle>
    <p:bodyStyle>
      <a:lvl1pPr marL="342900" indent="-342900" algn="l" defTabSz="914400" rtl="0" eaLnBrk="0" fontAlgn="base" latinLnBrk="0" hangingPunct="0">
        <a:spcBef>
          <a:spcPct val="20000"/>
        </a:spcBef>
        <a:spcAft>
          <a:spcPct val="0"/>
        </a:spcAft>
        <a:buFont typeface="Wingdings" pitchFamily="2" charset="2"/>
        <a:buChar char="q"/>
        <a:defRPr lang="nl-NL" sz="2400" b="1" kern="1200" smtClean="0">
          <a:solidFill>
            <a:schemeClr val="bg1">
              <a:lumMod val="50000"/>
            </a:schemeClr>
          </a:solidFill>
          <a:latin typeface="Arial" charset="0"/>
          <a:ea typeface="+mn-ea"/>
          <a:cs typeface="+mn-cs"/>
        </a:defRPr>
      </a:lvl1pPr>
      <a:lvl2pPr marL="742950" indent="-285750" algn="l" defTabSz="914400" rtl="0" eaLnBrk="0" fontAlgn="base" latinLnBrk="0" hangingPunct="0">
        <a:spcBef>
          <a:spcPct val="20000"/>
        </a:spcBef>
        <a:spcAft>
          <a:spcPct val="0"/>
        </a:spcAft>
        <a:buFont typeface="Arial" pitchFamily="34" charset="0"/>
        <a:buChar char="–"/>
        <a:defRPr lang="nl-NL" sz="2400" b="1" kern="1200" smtClean="0">
          <a:solidFill>
            <a:schemeClr val="bg1">
              <a:lumMod val="50000"/>
            </a:schemeClr>
          </a:solidFill>
          <a:latin typeface="Arial" charset="0"/>
          <a:ea typeface="+mn-ea"/>
          <a:cs typeface="+mn-cs"/>
        </a:defRPr>
      </a:lvl2pPr>
      <a:lvl3pPr marL="1143000" indent="-228600" algn="l" defTabSz="914400" rtl="0" eaLnBrk="0" fontAlgn="base" latinLnBrk="0" hangingPunct="0">
        <a:spcBef>
          <a:spcPct val="20000"/>
        </a:spcBef>
        <a:spcAft>
          <a:spcPct val="0"/>
        </a:spcAft>
        <a:buFont typeface="Arial" pitchFamily="34" charset="0"/>
        <a:buChar char="•"/>
        <a:defRPr lang="nl-NL" sz="2400" b="1" kern="1200" smtClean="0">
          <a:solidFill>
            <a:schemeClr val="bg1">
              <a:lumMod val="50000"/>
            </a:schemeClr>
          </a:solidFill>
          <a:latin typeface="Arial" charset="0"/>
          <a:ea typeface="+mn-ea"/>
          <a:cs typeface="+mn-cs"/>
        </a:defRPr>
      </a:lvl3pPr>
      <a:lvl4pPr marL="1600200" indent="-228600" algn="l" defTabSz="914400" rtl="0" eaLnBrk="0" fontAlgn="base" latinLnBrk="0" hangingPunct="0">
        <a:spcBef>
          <a:spcPct val="20000"/>
        </a:spcBef>
        <a:spcAft>
          <a:spcPct val="0"/>
        </a:spcAft>
        <a:buFont typeface="Arial" pitchFamily="34" charset="0"/>
        <a:buChar char="–"/>
        <a:defRPr lang="nl-NL" sz="2400" b="1" kern="1200" smtClean="0">
          <a:solidFill>
            <a:schemeClr val="bg1">
              <a:lumMod val="50000"/>
            </a:schemeClr>
          </a:solidFill>
          <a:latin typeface="Arial" charset="0"/>
          <a:ea typeface="+mn-ea"/>
          <a:cs typeface="+mn-cs"/>
        </a:defRPr>
      </a:lvl4pPr>
      <a:lvl5pPr marL="2057400" indent="-228600" algn="l" defTabSz="914400" rtl="0" eaLnBrk="0" fontAlgn="base" latinLnBrk="0" hangingPunct="0">
        <a:spcBef>
          <a:spcPct val="20000"/>
        </a:spcBef>
        <a:spcAft>
          <a:spcPct val="0"/>
        </a:spcAft>
        <a:buFont typeface="Arial" pitchFamily="34" charset="0"/>
        <a:buChar char="»"/>
        <a:defRPr lang="nl-NL" sz="2400" b="1" kern="1200" smtClean="0">
          <a:solidFill>
            <a:schemeClr val="bg1">
              <a:lumMod val="50000"/>
            </a:schemeClr>
          </a:solidFill>
          <a:latin typeface="Arial"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0F19F593-FF93-AB40-A810-AE1041F5FFC8}"/>
              </a:ext>
            </a:extLst>
          </p:cNvPr>
          <p:cNvSpPr>
            <a:spLocks noGrp="1"/>
          </p:cNvSpPr>
          <p:nvPr>
            <p:ph type="title"/>
          </p:nvPr>
        </p:nvSpPr>
        <p:spPr>
          <a:xfrm>
            <a:off x="299466" y="365126"/>
            <a:ext cx="8492490" cy="1325563"/>
          </a:xfrm>
          <a:prstGeom prst="rect">
            <a:avLst/>
          </a:prstGeom>
        </p:spPr>
        <p:txBody>
          <a:bodyPr vert="horz" lIns="91440" tIns="45720" rIns="91440" bIns="45720" rtlCol="0" anchor="ctr">
            <a:normAutofit/>
          </a:bodyPr>
          <a:lstStyle/>
          <a:p>
            <a:r>
              <a:rPr lang="nl-NL" dirty="0"/>
              <a:t>Klik om de stijl te bewerken</a:t>
            </a:r>
            <a:endParaRPr lang="nl-BE" dirty="0"/>
          </a:p>
        </p:txBody>
      </p:sp>
      <p:sp>
        <p:nvSpPr>
          <p:cNvPr id="3" name="Tijdelijke aanduiding voor tekst 2">
            <a:extLst>
              <a:ext uri="{FF2B5EF4-FFF2-40B4-BE49-F238E27FC236}">
                <a16:creationId xmlns:a16="http://schemas.microsoft.com/office/drawing/2014/main" id="{2A5B8B13-E8BE-4C48-8C18-13868B7C2F6B}"/>
              </a:ext>
            </a:extLst>
          </p:cNvPr>
          <p:cNvSpPr>
            <a:spLocks noGrp="1"/>
          </p:cNvSpPr>
          <p:nvPr>
            <p:ph type="body" idx="1"/>
          </p:nvPr>
        </p:nvSpPr>
        <p:spPr>
          <a:xfrm>
            <a:off x="299466" y="1825625"/>
            <a:ext cx="8492490" cy="4351338"/>
          </a:xfrm>
          <a:prstGeom prst="rect">
            <a:avLst/>
          </a:prstGeom>
        </p:spPr>
        <p:txBody>
          <a:bodyPr vert="horz" lIns="91440" tIns="45720" rIns="91440" bIns="45720" rtlCol="0">
            <a:normAutofit/>
          </a:bodyPr>
          <a:lstStyle/>
          <a:p>
            <a:pPr lvl="0"/>
            <a:r>
              <a:rPr lang="nl-NL" dirty="0"/>
              <a:t>Tekststijl van het model bewerken</a:t>
            </a:r>
          </a:p>
          <a:p>
            <a:pPr lvl="1"/>
            <a:r>
              <a:rPr lang="nl-NL" dirty="0"/>
              <a:t>Tweede niveau</a:t>
            </a:r>
          </a:p>
          <a:p>
            <a:pPr lvl="2"/>
            <a:r>
              <a:rPr lang="nl-NL" dirty="0"/>
              <a:t>Derde niveau</a:t>
            </a:r>
          </a:p>
          <a:p>
            <a:pPr lvl="3"/>
            <a:r>
              <a:rPr lang="nl-NL" dirty="0"/>
              <a:t>Vierde niveau</a:t>
            </a:r>
          </a:p>
          <a:p>
            <a:pPr lvl="4"/>
            <a:r>
              <a:rPr lang="nl-NL" dirty="0"/>
              <a:t>Vijfde niveau</a:t>
            </a:r>
            <a:endParaRPr lang="nl-BE" dirty="0"/>
          </a:p>
        </p:txBody>
      </p:sp>
      <p:pic>
        <p:nvPicPr>
          <p:cNvPr id="7" name="Afbeelding 6">
            <a:extLst>
              <a:ext uri="{FF2B5EF4-FFF2-40B4-BE49-F238E27FC236}">
                <a16:creationId xmlns:a16="http://schemas.microsoft.com/office/drawing/2014/main" id="{FA6E8D1B-943F-634E-9BF6-1A3EABA651E6}"/>
              </a:ext>
            </a:extLst>
          </p:cNvPr>
          <p:cNvPicPr>
            <a:picLocks noChangeAspect="1"/>
          </p:cNvPicPr>
          <p:nvPr userDrawn="1"/>
        </p:nvPicPr>
        <p:blipFill>
          <a:blip r:embed="rId20"/>
          <a:stretch>
            <a:fillRect/>
          </a:stretch>
        </p:blipFill>
        <p:spPr>
          <a:xfrm>
            <a:off x="299466" y="6494490"/>
            <a:ext cx="540000" cy="101818"/>
          </a:xfrm>
          <a:prstGeom prst="rect">
            <a:avLst/>
          </a:prstGeom>
        </p:spPr>
      </p:pic>
    </p:spTree>
    <p:extLst>
      <p:ext uri="{BB962C8B-B14F-4D97-AF65-F5344CB8AC3E}">
        <p14:creationId xmlns:p14="http://schemas.microsoft.com/office/powerpoint/2010/main" val="4093947186"/>
      </p:ext>
    </p:extLst>
  </p:cSld>
  <p:clrMap bg1="lt1" tx1="dk1" bg2="lt2" tx2="dk2" accent1="accent1" accent2="accent2" accent3="accent3" accent4="accent4" accent5="accent5" accent6="accent6" hlink="hlink" folHlink="folHlink"/>
  <p:sldLayoutIdLst>
    <p:sldLayoutId id="2147483848" r:id="rId1"/>
    <p:sldLayoutId id="2147483849" r:id="rId2"/>
    <p:sldLayoutId id="2147483850" r:id="rId3"/>
    <p:sldLayoutId id="2147483851" r:id="rId4"/>
    <p:sldLayoutId id="2147483852" r:id="rId5"/>
    <p:sldLayoutId id="2147483853" r:id="rId6"/>
    <p:sldLayoutId id="2147483854" r:id="rId7"/>
    <p:sldLayoutId id="2147483855" r:id="rId8"/>
    <p:sldLayoutId id="2147483856" r:id="rId9"/>
    <p:sldLayoutId id="2147483857" r:id="rId10"/>
    <p:sldLayoutId id="2147483858" r:id="rId11"/>
    <p:sldLayoutId id="2147483859" r:id="rId12"/>
    <p:sldLayoutId id="2147483860" r:id="rId13"/>
    <p:sldLayoutId id="2147483861" r:id="rId14"/>
    <p:sldLayoutId id="2147483862" r:id="rId15"/>
    <p:sldLayoutId id="2147483863" r:id="rId16"/>
    <p:sldLayoutId id="2147483864" r:id="rId17"/>
    <p:sldLayoutId id="2147483865" r:id="rId18"/>
  </p:sldLayoutIdLst>
  <p:txStyles>
    <p:titleStyle>
      <a:lvl1pPr algn="l" defTabSz="685800" rtl="0" eaLnBrk="1" latinLnBrk="0" hangingPunct="1">
        <a:lnSpc>
          <a:spcPct val="90000"/>
        </a:lnSpc>
        <a:spcBef>
          <a:spcPct val="0"/>
        </a:spcBef>
        <a:buNone/>
        <a:defRPr sz="3300" b="1" kern="1200">
          <a:solidFill>
            <a:srgbClr val="2086C5"/>
          </a:solidFill>
          <a:latin typeface="Calibri" panose="020F0502020204030204" pitchFamily="34" charset="0"/>
          <a:ea typeface="+mj-ea"/>
          <a:cs typeface="Calibri" panose="020F0502020204030204" pitchFamily="34" charset="0"/>
        </a:defRPr>
      </a:lvl1pPr>
    </p:titleStyle>
    <p:bodyStyle>
      <a:lvl1pPr marL="171450" indent="-171450" algn="l" defTabSz="685800" rtl="0" eaLnBrk="1" latinLnBrk="0" hangingPunct="1">
        <a:lnSpc>
          <a:spcPct val="90000"/>
        </a:lnSpc>
        <a:spcBef>
          <a:spcPts val="750"/>
        </a:spcBef>
        <a:buFont typeface="Helvetica" pitchFamily="2"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Helvetica" pitchFamily="2"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Helvetica" pitchFamily="2"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Helvetica" pitchFamily="2"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Helvetica" pitchFamily="2"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nl-BE"/>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1.xml"/><Relationship Id="rId7" Type="http://schemas.openxmlformats.org/officeDocument/2006/relationships/image" Target="../media/image7.jpe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6.png"/><Relationship Id="rId5" Type="http://schemas.openxmlformats.org/officeDocument/2006/relationships/image" Target="../media/image5.jpg"/><Relationship Id="rId4" Type="http://schemas.openxmlformats.org/officeDocument/2006/relationships/notesSlide" Target="../notesSlides/notesSlide1.xml"/><Relationship Id="rId9" Type="http://schemas.openxmlformats.org/officeDocument/2006/relationships/image" Target="../media/image9.png"/></Relationships>
</file>

<file path=ppt/slides/_rels/slide10.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slideLayout" Target="../slideLayouts/slideLayout2.xml"/><Relationship Id="rId7" Type="http://schemas.openxmlformats.org/officeDocument/2006/relationships/image" Target="../media/image16.jpe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9.png"/><Relationship Id="rId5" Type="http://schemas.openxmlformats.org/officeDocument/2006/relationships/image" Target="../media/image17.emf"/><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9.png"/><Relationship Id="rId5" Type="http://schemas.openxmlformats.org/officeDocument/2006/relationships/image" Target="../media/image18.jpe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9.png"/><Relationship Id="rId5" Type="http://schemas.openxmlformats.org/officeDocument/2006/relationships/image" Target="../media/image18.jpe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9.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9.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6.m4a"/><Relationship Id="rId1" Type="http://schemas.microsoft.com/office/2007/relationships/media" Target="../media/media16.m4a"/><Relationship Id="rId5" Type="http://schemas.openxmlformats.org/officeDocument/2006/relationships/image" Target="../media/image9.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7.m4a"/><Relationship Id="rId1" Type="http://schemas.microsoft.com/office/2007/relationships/media" Target="../media/media17.m4a"/><Relationship Id="rId5" Type="http://schemas.openxmlformats.org/officeDocument/2006/relationships/image" Target="../media/image9.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8.m4a"/><Relationship Id="rId1" Type="http://schemas.microsoft.com/office/2007/relationships/media" Target="../media/media18.m4a"/><Relationship Id="rId5" Type="http://schemas.openxmlformats.org/officeDocument/2006/relationships/image" Target="../media/image9.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slideLayout" Target="../slideLayouts/slideLayout2.xml"/><Relationship Id="rId7" Type="http://schemas.openxmlformats.org/officeDocument/2006/relationships/image" Target="../media/image16.jpeg"/><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9.png"/><Relationship Id="rId5" Type="http://schemas.openxmlformats.org/officeDocument/2006/relationships/image" Target="../media/image10.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image" Target="../media/image9.png"/><Relationship Id="rId5" Type="http://schemas.openxmlformats.org/officeDocument/2006/relationships/image" Target="../media/image17.emf"/><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slideLayout" Target="../slideLayouts/slideLayout12.xml"/><Relationship Id="rId7" Type="http://schemas.openxmlformats.org/officeDocument/2006/relationships/diagramQuickStyle" Target="../diagrams/quickStyle2.xml"/><Relationship Id="rId12" Type="http://schemas.openxmlformats.org/officeDocument/2006/relationships/image" Target="../media/image9.png"/><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diagramLayout" Target="../diagrams/layout2.xml"/><Relationship Id="rId11" Type="http://schemas.openxmlformats.org/officeDocument/2006/relationships/image" Target="../media/image20.png"/><Relationship Id="rId5" Type="http://schemas.openxmlformats.org/officeDocument/2006/relationships/diagramData" Target="../diagrams/data2.xml"/><Relationship Id="rId10" Type="http://schemas.openxmlformats.org/officeDocument/2006/relationships/image" Target="../media/image19.jpeg"/><Relationship Id="rId4" Type="http://schemas.openxmlformats.org/officeDocument/2006/relationships/notesSlide" Target="../notesSlides/notesSlide21.xml"/><Relationship Id="rId9" Type="http://schemas.microsoft.com/office/2007/relationships/diagramDrawing" Target="../diagrams/drawing2.xml"/></Relationships>
</file>

<file path=ppt/slides/_rels/slide22.xml.rels><?xml version="1.0" encoding="UTF-8" standalone="yes"?>
<Relationships xmlns="http://schemas.openxmlformats.org/package/2006/relationships"><Relationship Id="rId8" Type="http://schemas.openxmlformats.org/officeDocument/2006/relationships/diagramColors" Target="../diagrams/colors3.xml"/><Relationship Id="rId3" Type="http://schemas.openxmlformats.org/officeDocument/2006/relationships/slideLayout" Target="../slideLayouts/slideLayout12.xml"/><Relationship Id="rId7" Type="http://schemas.openxmlformats.org/officeDocument/2006/relationships/diagramQuickStyle" Target="../diagrams/quickStyle3.xml"/><Relationship Id="rId2" Type="http://schemas.openxmlformats.org/officeDocument/2006/relationships/audio" Target="../media/media22.m4a"/><Relationship Id="rId1" Type="http://schemas.microsoft.com/office/2007/relationships/media" Target="../media/media22.m4a"/><Relationship Id="rId6" Type="http://schemas.openxmlformats.org/officeDocument/2006/relationships/diagramLayout" Target="../diagrams/layout3.xml"/><Relationship Id="rId11" Type="http://schemas.openxmlformats.org/officeDocument/2006/relationships/image" Target="../media/image9.png"/><Relationship Id="rId5" Type="http://schemas.openxmlformats.org/officeDocument/2006/relationships/diagramData" Target="../diagrams/data3.xml"/><Relationship Id="rId10" Type="http://schemas.openxmlformats.org/officeDocument/2006/relationships/image" Target="../media/image21.jpeg"/><Relationship Id="rId4" Type="http://schemas.openxmlformats.org/officeDocument/2006/relationships/notesSlide" Target="../notesSlides/notesSlide22.xml"/><Relationship Id="rId9" Type="http://schemas.microsoft.com/office/2007/relationships/diagramDrawing" Target="../diagrams/drawing3.xml"/></Relationships>
</file>

<file path=ppt/slides/_rels/slide23.xml.rels><?xml version="1.0" encoding="UTF-8" standalone="yes"?>
<Relationships xmlns="http://schemas.openxmlformats.org/package/2006/relationships"><Relationship Id="rId8" Type="http://schemas.openxmlformats.org/officeDocument/2006/relationships/diagramColors" Target="../diagrams/colors4.xml"/><Relationship Id="rId13" Type="http://schemas.microsoft.com/office/2007/relationships/hdphoto" Target="../media/hdphoto2.wdp"/><Relationship Id="rId3" Type="http://schemas.openxmlformats.org/officeDocument/2006/relationships/slideLayout" Target="../slideLayouts/slideLayout7.xml"/><Relationship Id="rId7" Type="http://schemas.openxmlformats.org/officeDocument/2006/relationships/diagramQuickStyle" Target="../diagrams/quickStyle4.xml"/><Relationship Id="rId12" Type="http://schemas.openxmlformats.org/officeDocument/2006/relationships/image" Target="../media/image23.png"/><Relationship Id="rId2" Type="http://schemas.openxmlformats.org/officeDocument/2006/relationships/audio" Target="../media/media23.m4a"/><Relationship Id="rId16" Type="http://schemas.openxmlformats.org/officeDocument/2006/relationships/image" Target="../media/image9.png"/><Relationship Id="rId1" Type="http://schemas.microsoft.com/office/2007/relationships/media" Target="../media/media23.m4a"/><Relationship Id="rId6" Type="http://schemas.openxmlformats.org/officeDocument/2006/relationships/diagramLayout" Target="../diagrams/layout4.xml"/><Relationship Id="rId11" Type="http://schemas.microsoft.com/office/2007/relationships/hdphoto" Target="../media/hdphoto1.wdp"/><Relationship Id="rId5" Type="http://schemas.openxmlformats.org/officeDocument/2006/relationships/diagramData" Target="../diagrams/data4.xml"/><Relationship Id="rId15" Type="http://schemas.microsoft.com/office/2007/relationships/hdphoto" Target="../media/hdphoto3.wdp"/><Relationship Id="rId10" Type="http://schemas.openxmlformats.org/officeDocument/2006/relationships/image" Target="../media/image22.png"/><Relationship Id="rId4" Type="http://schemas.openxmlformats.org/officeDocument/2006/relationships/notesSlide" Target="../notesSlides/notesSlide23.xml"/><Relationship Id="rId9" Type="http://schemas.microsoft.com/office/2007/relationships/diagramDrawing" Target="../diagrams/drawing4.xml"/><Relationship Id="rId14" Type="http://schemas.openxmlformats.org/officeDocument/2006/relationships/image" Target="../media/image24.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9.png"/><Relationship Id="rId2" Type="http://schemas.openxmlformats.org/officeDocument/2006/relationships/audio" Target="../media/media24.m4a"/><Relationship Id="rId1" Type="http://schemas.microsoft.com/office/2007/relationships/media" Target="../media/media24.m4a"/><Relationship Id="rId6" Type="http://schemas.openxmlformats.org/officeDocument/2006/relationships/image" Target="../media/image26.png"/><Relationship Id="rId5" Type="http://schemas.openxmlformats.org/officeDocument/2006/relationships/image" Target="../media/image25.emf"/><Relationship Id="rId4" Type="http://schemas.openxmlformats.org/officeDocument/2006/relationships/notesSlide" Target="../notesSlides/notesSlide24.xml"/></Relationships>
</file>

<file path=ppt/slides/_rels/slide3.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slideLayout" Target="../slideLayouts/slideLayout2.xml"/><Relationship Id="rId7" Type="http://schemas.openxmlformats.org/officeDocument/2006/relationships/diagramQuickStyle" Target="../diagrams/quickStyle1.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diagramLayout" Target="../diagrams/layout1.xml"/><Relationship Id="rId5" Type="http://schemas.openxmlformats.org/officeDocument/2006/relationships/diagramData" Target="../diagrams/data1.xml"/><Relationship Id="rId10" Type="http://schemas.openxmlformats.org/officeDocument/2006/relationships/image" Target="../media/image9.png"/><Relationship Id="rId4" Type="http://schemas.openxmlformats.org/officeDocument/2006/relationships/notesSlide" Target="../notesSlides/notesSlide3.xml"/><Relationship Id="rId9" Type="http://schemas.microsoft.com/office/2007/relationships/diagramDrawing" Target="../diagrams/drawing1.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9.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41.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9.png"/><Relationship Id="rId5" Type="http://schemas.openxmlformats.org/officeDocument/2006/relationships/image" Target="../media/image11.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30.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9.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7.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9.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9.png"/><Relationship Id="rId5" Type="http://schemas.openxmlformats.org/officeDocument/2006/relationships/image" Target="../media/image12.jpe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9.png"/><Relationship Id="rId5" Type="http://schemas.openxmlformats.org/officeDocument/2006/relationships/image" Target="../media/image13.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descr="Afbeelding met viskom, glas, porselein&#10;&#10;Automatisch gegenereerde beschrijving">
            <a:extLst>
              <a:ext uri="{FF2B5EF4-FFF2-40B4-BE49-F238E27FC236}">
                <a16:creationId xmlns:a16="http://schemas.microsoft.com/office/drawing/2014/main" id="{60558272-CF18-413A-B8B7-08891FFA082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38705" y="204185"/>
            <a:ext cx="10989345" cy="6449629"/>
          </a:xfrm>
          <a:prstGeom prst="rect">
            <a:avLst/>
          </a:prstGeom>
        </p:spPr>
      </p:pic>
      <p:sp>
        <p:nvSpPr>
          <p:cNvPr id="2" name="Titel 1"/>
          <p:cNvSpPr>
            <a:spLocks noGrp="1"/>
          </p:cNvSpPr>
          <p:nvPr>
            <p:ph type="ctrTitle"/>
          </p:nvPr>
        </p:nvSpPr>
        <p:spPr>
          <a:xfrm>
            <a:off x="4244216" y="116632"/>
            <a:ext cx="4899784" cy="1254451"/>
          </a:xfrm>
          <a:solidFill>
            <a:schemeClr val="bg1"/>
          </a:solidFill>
        </p:spPr>
        <p:txBody>
          <a:bodyPr>
            <a:noAutofit/>
          </a:bodyPr>
          <a:lstStyle/>
          <a:p>
            <a:r>
              <a:rPr lang="nl-NL" sz="4050" b="1" dirty="0">
                <a:solidFill>
                  <a:srgbClr val="0070C0"/>
                </a:solidFill>
                <a:latin typeface="+mn-lt"/>
              </a:rPr>
              <a:t>Naar het secundair onderwijs</a:t>
            </a:r>
            <a:endParaRPr lang="nl-BE" sz="4050" b="1" dirty="0">
              <a:solidFill>
                <a:srgbClr val="0070C0"/>
              </a:solidFill>
              <a:latin typeface="+mn-lt"/>
            </a:endParaRPr>
          </a:p>
        </p:txBody>
      </p:sp>
      <p:pic>
        <p:nvPicPr>
          <p:cNvPr id="110596" name="Picture 4" descr="CLB (Scholen) - Scholengroep Rivierenland"/>
          <p:cNvPicPr>
            <a:picLocks noChangeAspect="1" noChangeArrowheads="1"/>
          </p:cNvPicPr>
          <p:nvPr/>
        </p:nvPicPr>
        <p:blipFill>
          <a:blip r:embed="rId6" cstate="print"/>
          <a:srcRect r="15295"/>
          <a:stretch>
            <a:fillRect/>
          </a:stretch>
        </p:blipFill>
        <p:spPr bwMode="auto">
          <a:xfrm>
            <a:off x="-36512" y="5611182"/>
            <a:ext cx="3168352" cy="1246818"/>
          </a:xfrm>
          <a:prstGeom prst="rect">
            <a:avLst/>
          </a:prstGeom>
          <a:noFill/>
        </p:spPr>
      </p:pic>
      <p:pic>
        <p:nvPicPr>
          <p:cNvPr id="110594" name="Picture 2" descr="CLB Het Kompas"/>
          <p:cNvPicPr>
            <a:picLocks noChangeAspect="1" noChangeArrowheads="1"/>
          </p:cNvPicPr>
          <p:nvPr/>
        </p:nvPicPr>
        <p:blipFill rotWithShape="1">
          <a:blip r:embed="rId7" cstate="print"/>
          <a:srcRect t="5671" b="6610"/>
          <a:stretch/>
        </p:blipFill>
        <p:spPr bwMode="auto">
          <a:xfrm>
            <a:off x="3403796" y="5599692"/>
            <a:ext cx="2448272" cy="1246818"/>
          </a:xfrm>
          <a:prstGeom prst="rect">
            <a:avLst/>
          </a:prstGeom>
          <a:noFill/>
        </p:spPr>
      </p:pic>
      <p:pic>
        <p:nvPicPr>
          <p:cNvPr id="110598" name="Picture 6" descr="CLB – Basisschool Keerbergen"/>
          <p:cNvPicPr>
            <a:picLocks noChangeAspect="1" noChangeArrowheads="1"/>
          </p:cNvPicPr>
          <p:nvPr/>
        </p:nvPicPr>
        <p:blipFill>
          <a:blip r:embed="rId8" cstate="print"/>
          <a:srcRect l="8708" r="7950"/>
          <a:stretch>
            <a:fillRect/>
          </a:stretch>
        </p:blipFill>
        <p:spPr bwMode="auto">
          <a:xfrm>
            <a:off x="6084168" y="5595876"/>
            <a:ext cx="2952328" cy="1254451"/>
          </a:xfrm>
          <a:prstGeom prst="rect">
            <a:avLst/>
          </a:prstGeom>
          <a:noFill/>
        </p:spPr>
      </p:pic>
      <p:pic>
        <p:nvPicPr>
          <p:cNvPr id="9" name="Audio 8">
            <a:hlinkClick r:id="" action="ppaction://media"/>
            <a:extLst>
              <a:ext uri="{FF2B5EF4-FFF2-40B4-BE49-F238E27FC236}">
                <a16:creationId xmlns:a16="http://schemas.microsoft.com/office/drawing/2014/main" id="{7E649CC6-B3A1-4FFE-BB10-87074CCD46A3}"/>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757657378"/>
      </p:ext>
    </p:extLst>
  </p:cSld>
  <p:clrMapOvr>
    <a:masterClrMapping/>
  </p:clrMapOvr>
  <p:transition spd="med" advTm="2083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25AFCFB-E56A-4762-B115-CEFCAF819D21}"/>
              </a:ext>
            </a:extLst>
          </p:cNvPr>
          <p:cNvSpPr>
            <a:spLocks noGrp="1"/>
          </p:cNvSpPr>
          <p:nvPr>
            <p:ph type="title"/>
          </p:nvPr>
        </p:nvSpPr>
        <p:spPr>
          <a:xfrm>
            <a:off x="-540568" y="-100430"/>
            <a:ext cx="8229600" cy="1143000"/>
          </a:xfrm>
        </p:spPr>
        <p:txBody>
          <a:bodyPr>
            <a:normAutofit/>
          </a:bodyPr>
          <a:lstStyle/>
          <a:p>
            <a:r>
              <a:rPr lang="nl-BE" sz="3600" dirty="0">
                <a:solidFill>
                  <a:srgbClr val="92D050"/>
                </a:solidFill>
              </a:rPr>
              <a:t>Mag ik naar het tweede jaar?</a:t>
            </a:r>
          </a:p>
        </p:txBody>
      </p:sp>
      <p:grpSp>
        <p:nvGrpSpPr>
          <p:cNvPr id="6" name="Groep 5"/>
          <p:cNvGrpSpPr/>
          <p:nvPr/>
        </p:nvGrpSpPr>
        <p:grpSpPr>
          <a:xfrm>
            <a:off x="6481541" y="548680"/>
            <a:ext cx="2414982" cy="2247043"/>
            <a:chOff x="7077437" y="253263"/>
            <a:chExt cx="1766933" cy="1159514"/>
          </a:xfrm>
        </p:grpSpPr>
        <p:pic>
          <p:nvPicPr>
            <p:cNvPr id="4" name="Afbeelding 3"/>
            <p:cNvPicPr>
              <a:picLocks noChangeAspect="1"/>
            </p:cNvPicPr>
            <p:nvPr/>
          </p:nvPicPr>
          <p:blipFill rotWithShape="1">
            <a:blip r:embed="rId5" cstate="print">
              <a:extLst>
                <a:ext uri="{28A0092B-C50C-407E-A947-70E740481C1C}">
                  <a14:useLocalDpi xmlns:a14="http://schemas.microsoft.com/office/drawing/2010/main" val="0"/>
                </a:ext>
              </a:extLst>
            </a:blip>
            <a:srcRect t="4793" b="48800"/>
            <a:stretch/>
          </p:blipFill>
          <p:spPr bwMode="auto">
            <a:xfrm>
              <a:off x="7077437" y="253263"/>
              <a:ext cx="1766933" cy="1159513"/>
            </a:xfrm>
            <a:prstGeom prst="rect">
              <a:avLst/>
            </a:prstGeom>
            <a:solidFill>
              <a:srgbClr val="F0CB01"/>
            </a:solidFill>
            <a:ln>
              <a:noFill/>
            </a:ln>
            <a:extLst>
              <a:ext uri="{53640926-AAD7-44D8-BBD7-CCE9431645EC}">
                <a14:shadowObscured xmlns:a14="http://schemas.microsoft.com/office/drawing/2010/main"/>
              </a:ext>
            </a:extLst>
          </p:spPr>
        </p:pic>
        <p:sp>
          <p:nvSpPr>
            <p:cNvPr id="5" name="Ovaal 4"/>
            <p:cNvSpPr/>
            <p:nvPr/>
          </p:nvSpPr>
          <p:spPr>
            <a:xfrm>
              <a:off x="7452320" y="1196753"/>
              <a:ext cx="1392050" cy="216024"/>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noFill/>
              </a:endParaRPr>
            </a:p>
          </p:txBody>
        </p:sp>
      </p:grpSp>
      <p:pic>
        <p:nvPicPr>
          <p:cNvPr id="8" name="Afbeelding 7" descr="Mensen in een vergadering">
            <a:extLst>
              <a:ext uri="{FF2B5EF4-FFF2-40B4-BE49-F238E27FC236}">
                <a16:creationId xmlns:a16="http://schemas.microsoft.com/office/drawing/2014/main" id="{123DBF4D-78A9-4B1D-9BD5-7DAA4ECAEA8F}"/>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5912" t="36178" r="5912" b="828"/>
          <a:stretch/>
        </p:blipFill>
        <p:spPr>
          <a:xfrm>
            <a:off x="-108520" y="2967184"/>
            <a:ext cx="9144000" cy="3840088"/>
          </a:xfrm>
          <a:prstGeom prst="rect">
            <a:avLst/>
          </a:prstGeom>
        </p:spPr>
      </p:pic>
      <p:pic>
        <p:nvPicPr>
          <p:cNvPr id="11" name="Tijdelijke aanduiding voor inhoud 10" descr="Lege oranje stoelen die een cirkel vormen">
            <a:extLst>
              <a:ext uri="{FF2B5EF4-FFF2-40B4-BE49-F238E27FC236}">
                <a16:creationId xmlns:a16="http://schemas.microsoft.com/office/drawing/2014/main" id="{74B5B88B-9B5E-4478-951C-27968FA67948}"/>
              </a:ext>
            </a:extLst>
          </p:cNvPr>
          <p:cNvPicPr>
            <a:picLocks noGrp="1" noChangeAspect="1"/>
          </p:cNvPicPr>
          <p:nvPr>
            <p:ph idx="1"/>
          </p:nvPr>
        </p:nvPicPr>
        <p:blipFill rotWithShape="1">
          <a:blip r:embed="rId7" cstate="print">
            <a:extLst>
              <a:ext uri="{28A0092B-C50C-407E-A947-70E740481C1C}">
                <a14:useLocalDpi xmlns:a14="http://schemas.microsoft.com/office/drawing/2010/main" val="0"/>
              </a:ext>
            </a:extLst>
          </a:blip>
          <a:srcRect r="19827"/>
          <a:stretch/>
        </p:blipFill>
        <p:spPr>
          <a:xfrm>
            <a:off x="305433" y="1014513"/>
            <a:ext cx="2970423" cy="2725145"/>
          </a:xfrm>
        </p:spPr>
      </p:pic>
      <p:pic>
        <p:nvPicPr>
          <p:cNvPr id="12" name="Audio 11">
            <a:hlinkClick r:id="" action="ppaction://media"/>
            <a:extLst>
              <a:ext uri="{FF2B5EF4-FFF2-40B4-BE49-F238E27FC236}">
                <a16:creationId xmlns:a16="http://schemas.microsoft.com/office/drawing/2014/main" id="{A3FE3A8A-3257-45AE-AED0-E3D4B63A1B34}"/>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965176791"/>
      </p:ext>
    </p:extLst>
  </p:cSld>
  <p:clrMapOvr>
    <a:masterClrMapping/>
  </p:clrMapOvr>
  <p:transition spd="med" advTm="44675"/>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ep 2"/>
          <p:cNvGrpSpPr/>
          <p:nvPr/>
        </p:nvGrpSpPr>
        <p:grpSpPr>
          <a:xfrm>
            <a:off x="6167302" y="2128343"/>
            <a:ext cx="1790872" cy="4216012"/>
            <a:chOff x="2738088" y="1566642"/>
            <a:chExt cx="2613152" cy="4216012"/>
          </a:xfrm>
        </p:grpSpPr>
        <p:grpSp>
          <p:nvGrpSpPr>
            <p:cNvPr id="6" name="Groep 5"/>
            <p:cNvGrpSpPr/>
            <p:nvPr/>
          </p:nvGrpSpPr>
          <p:grpSpPr>
            <a:xfrm>
              <a:off x="2772045" y="1566642"/>
              <a:ext cx="2579195" cy="1384995"/>
              <a:chOff x="5494077" y="967745"/>
              <a:chExt cx="2472191" cy="1384995"/>
            </a:xfrm>
          </p:grpSpPr>
          <p:sp>
            <p:nvSpPr>
              <p:cNvPr id="8" name="Afgeronde rechthoek 7"/>
              <p:cNvSpPr/>
              <p:nvPr/>
            </p:nvSpPr>
            <p:spPr>
              <a:xfrm>
                <a:off x="5494077" y="967745"/>
                <a:ext cx="2472191" cy="1384995"/>
              </a:xfrm>
              <a:prstGeom prst="roundRect">
                <a:avLst>
                  <a:gd name="adj" fmla="val 10000"/>
                </a:avLst>
              </a:prstGeom>
              <a:solidFill>
                <a:srgbClr val="6AEE58">
                  <a:alpha val="50000"/>
                </a:srgbClr>
              </a:solidFill>
              <a:ln w="12700" cap="flat" cmpd="sng" algn="ctr">
                <a:solidFill>
                  <a:sysClr val="window" lastClr="FFFFFF">
                    <a:hueOff val="0"/>
                    <a:satOff val="0"/>
                    <a:lumOff val="0"/>
                    <a:alphaOff val="0"/>
                  </a:sysClr>
                </a:solidFill>
                <a:prstDash val="solid"/>
                <a:miter lim="800000"/>
              </a:ln>
              <a:effectLst/>
            </p:spPr>
            <p:style>
              <a:lnRef idx="2">
                <a:scrgbClr r="0" g="0" b="0"/>
              </a:lnRef>
              <a:fillRef idx="1">
                <a:scrgbClr r="0" g="0" b="0"/>
              </a:fillRef>
              <a:effectRef idx="0">
                <a:scrgbClr r="0" g="0" b="0"/>
              </a:effectRef>
              <a:fontRef idx="minor">
                <a:schemeClr val="lt1"/>
              </a:fontRef>
            </p:style>
          </p:sp>
          <p:sp>
            <p:nvSpPr>
              <p:cNvPr id="9" name="Afgeronde rechthoek 4"/>
              <p:cNvSpPr txBox="1"/>
              <p:nvPr/>
            </p:nvSpPr>
            <p:spPr>
              <a:xfrm>
                <a:off x="5554708" y="998427"/>
                <a:ext cx="2372882" cy="126997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nl-NL" sz="2000" b="1" dirty="0">
                    <a:solidFill>
                      <a:schemeClr val="tx1"/>
                    </a:solidFill>
                    <a:latin typeface="Calibri" panose="020F0502020204030204"/>
                  </a:rPr>
                  <a:t>pas</a:t>
                </a:r>
                <a:r>
                  <a:rPr lang="nl-NL" sz="2000" b="1" kern="1200" dirty="0">
                    <a:solidFill>
                      <a:schemeClr val="tx1"/>
                    </a:solidFill>
                    <a:latin typeface="Calibri" panose="020F0502020204030204"/>
                    <a:ea typeface="+mn-ea"/>
                    <a:cs typeface="+mn-cs"/>
                  </a:rPr>
                  <a:t> </a:t>
                </a:r>
              </a:p>
              <a:p>
                <a:pPr lvl="0" algn="ctr" defTabSz="889000">
                  <a:spcBef>
                    <a:spcPct val="0"/>
                  </a:spcBef>
                  <a:spcAft>
                    <a:spcPts val="0"/>
                  </a:spcAft>
                </a:pPr>
                <a:r>
                  <a:rPr lang="nl-NL" sz="2000" b="1" kern="1200" dirty="0">
                    <a:solidFill>
                      <a:schemeClr val="tx1"/>
                    </a:solidFill>
                    <a:latin typeface="Calibri" panose="020F0502020204030204"/>
                    <a:ea typeface="+mn-ea"/>
                    <a:cs typeface="+mn-cs"/>
                  </a:rPr>
                  <a:t>na 2</a:t>
                </a:r>
                <a:r>
                  <a:rPr lang="nl-NL" sz="2000" b="1" kern="1200" baseline="30000" dirty="0">
                    <a:solidFill>
                      <a:schemeClr val="tx1"/>
                    </a:solidFill>
                    <a:latin typeface="Calibri" panose="020F0502020204030204"/>
                    <a:ea typeface="+mn-ea"/>
                    <a:cs typeface="+mn-cs"/>
                  </a:rPr>
                  <a:t>e</a:t>
                </a:r>
                <a:r>
                  <a:rPr lang="nl-NL" sz="2000" b="1" kern="1200" dirty="0">
                    <a:solidFill>
                      <a:schemeClr val="tx1"/>
                    </a:solidFill>
                    <a:latin typeface="Calibri" panose="020F0502020204030204"/>
                    <a:ea typeface="+mn-ea"/>
                    <a:cs typeface="+mn-cs"/>
                  </a:rPr>
                  <a:t> jaar</a:t>
                </a:r>
              </a:p>
              <a:p>
                <a:pPr lvl="0" algn="ctr" defTabSz="889000">
                  <a:spcBef>
                    <a:spcPct val="0"/>
                  </a:spcBef>
                  <a:spcAft>
                    <a:spcPct val="35000"/>
                  </a:spcAft>
                </a:pPr>
                <a:r>
                  <a:rPr lang="nl-NL" sz="2000" b="1" dirty="0">
                    <a:solidFill>
                      <a:schemeClr val="tx1"/>
                    </a:solidFill>
                    <a:latin typeface="Calibri" panose="020F0502020204030204"/>
                  </a:rPr>
                  <a:t>attest</a:t>
                </a:r>
                <a:endParaRPr lang="nl-NL" sz="2000" b="1" kern="1200" dirty="0">
                  <a:solidFill>
                    <a:schemeClr val="tx1"/>
                  </a:solidFill>
                  <a:latin typeface="Calibri" panose="020F0502020204030204"/>
                  <a:ea typeface="+mn-ea"/>
                  <a:cs typeface="+mn-cs"/>
                </a:endParaRPr>
              </a:p>
            </p:txBody>
          </p:sp>
        </p:grpSp>
        <p:sp>
          <p:nvSpPr>
            <p:cNvPr id="18" name="Afgeronde rechthoek 4"/>
            <p:cNvSpPr txBox="1"/>
            <p:nvPr/>
          </p:nvSpPr>
          <p:spPr>
            <a:xfrm>
              <a:off x="2738088" y="4847862"/>
              <a:ext cx="2516843" cy="934792"/>
            </a:xfrm>
            <a:prstGeom prst="rect">
              <a:avLst/>
            </a:prstGeom>
            <a:solidFill>
              <a:srgbClr val="FFC000"/>
            </a:solidFill>
            <a:ln>
              <a:solidFill>
                <a:schemeClr val="bg1"/>
              </a:solidFill>
            </a:ln>
          </p:spPr>
          <p:style>
            <a:lnRef idx="0">
              <a:scrgbClr r="0" g="0" b="0"/>
            </a:lnRef>
            <a:fillRef idx="0">
              <a:scrgbClr r="0" g="0" b="0"/>
            </a:fillRef>
            <a:effectRef idx="0">
              <a:scrgbClr r="0" g="0" b="0"/>
            </a:effectRef>
            <a:fontRef idx="minor">
              <a:schemeClr val="lt1"/>
            </a:fontRef>
          </p:style>
          <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nl-NL" sz="2000" b="1" kern="1200" dirty="0">
                  <a:solidFill>
                    <a:sysClr val="window" lastClr="FFFFFF"/>
                  </a:solidFill>
                  <a:latin typeface="Calibri" panose="020F0502020204030204"/>
                  <a:ea typeface="+mn-ea"/>
                  <a:cs typeface="+mn-cs"/>
                </a:rPr>
                <a:t>Advies</a:t>
              </a:r>
              <a:endParaRPr lang="nl-BE" sz="2000" b="1" kern="1200" dirty="0">
                <a:solidFill>
                  <a:sysClr val="window" lastClr="FFFFFF"/>
                </a:solidFill>
                <a:latin typeface="Calibri" panose="020F0502020204030204"/>
                <a:ea typeface="+mn-ea"/>
                <a:cs typeface="+mn-cs"/>
              </a:endParaRPr>
            </a:p>
          </p:txBody>
        </p:sp>
      </p:grpSp>
      <p:grpSp>
        <p:nvGrpSpPr>
          <p:cNvPr id="22" name="Groep 21"/>
          <p:cNvGrpSpPr/>
          <p:nvPr/>
        </p:nvGrpSpPr>
        <p:grpSpPr>
          <a:xfrm>
            <a:off x="961234" y="2139462"/>
            <a:ext cx="1767600" cy="992958"/>
            <a:chOff x="41952" y="854219"/>
            <a:chExt cx="2432038" cy="992958"/>
          </a:xfrm>
        </p:grpSpPr>
        <p:sp>
          <p:nvSpPr>
            <p:cNvPr id="23" name="Afgeronde rechthoek 22"/>
            <p:cNvSpPr/>
            <p:nvPr/>
          </p:nvSpPr>
          <p:spPr>
            <a:xfrm>
              <a:off x="41952" y="854219"/>
              <a:ext cx="2432038" cy="992958"/>
            </a:xfrm>
            <a:prstGeom prst="roundRect">
              <a:avLst>
                <a:gd name="adj" fmla="val 10000"/>
              </a:avLst>
            </a:prstGeom>
            <a:solidFill>
              <a:srgbClr val="70AD47">
                <a:alpha val="90000"/>
                <a:hueOff val="0"/>
                <a:satOff val="0"/>
                <a:lumOff val="0"/>
                <a:alphaOff val="0"/>
              </a:srgbClr>
            </a:solidFill>
            <a:ln w="12700" cap="flat" cmpd="sng" algn="ctr">
              <a:solidFill>
                <a:sysClr val="window" lastClr="FFFFFF">
                  <a:hueOff val="0"/>
                  <a:satOff val="0"/>
                  <a:lumOff val="0"/>
                  <a:alphaOff val="0"/>
                </a:sysClr>
              </a:solidFill>
              <a:prstDash val="solid"/>
              <a:miter lim="800000"/>
            </a:ln>
            <a:effectLst/>
          </p:spPr>
          <p:style>
            <a:lnRef idx="2">
              <a:scrgbClr r="0" g="0" b="0"/>
            </a:lnRef>
            <a:fillRef idx="1">
              <a:scrgbClr r="0" g="0" b="0"/>
            </a:fillRef>
            <a:effectRef idx="0">
              <a:scrgbClr r="0" g="0" b="0"/>
            </a:effectRef>
            <a:fontRef idx="minor">
              <a:schemeClr val="lt1"/>
            </a:fontRef>
          </p:style>
        </p:sp>
        <p:sp>
          <p:nvSpPr>
            <p:cNvPr id="25" name="Afgeronde rechthoek 4"/>
            <p:cNvSpPr txBox="1"/>
            <p:nvPr/>
          </p:nvSpPr>
          <p:spPr>
            <a:xfrm>
              <a:off x="71035" y="883302"/>
              <a:ext cx="2373872" cy="93479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nl-BE" sz="2000" b="1" kern="1200" dirty="0">
                  <a:solidFill>
                    <a:sysClr val="window" lastClr="FFFFFF"/>
                  </a:solidFill>
                  <a:latin typeface="Calibri" panose="020F0502020204030204"/>
                  <a:ea typeface="+mn-ea"/>
                  <a:cs typeface="+mn-cs"/>
                </a:rPr>
                <a:t>A-attest</a:t>
              </a:r>
            </a:p>
          </p:txBody>
        </p:sp>
      </p:grpSp>
      <p:grpSp>
        <p:nvGrpSpPr>
          <p:cNvPr id="26" name="Groep 25"/>
          <p:cNvGrpSpPr/>
          <p:nvPr/>
        </p:nvGrpSpPr>
        <p:grpSpPr>
          <a:xfrm>
            <a:off x="974105" y="3673718"/>
            <a:ext cx="1786527" cy="1009873"/>
            <a:chOff x="5525131" y="861522"/>
            <a:chExt cx="2791704" cy="1009873"/>
          </a:xfrm>
        </p:grpSpPr>
        <p:sp>
          <p:nvSpPr>
            <p:cNvPr id="30" name="Afgeronde rechthoek 29"/>
            <p:cNvSpPr/>
            <p:nvPr/>
          </p:nvSpPr>
          <p:spPr>
            <a:xfrm>
              <a:off x="5525131" y="861522"/>
              <a:ext cx="2762128" cy="1009873"/>
            </a:xfrm>
            <a:prstGeom prst="roundRect">
              <a:avLst>
                <a:gd name="adj" fmla="val 10000"/>
              </a:avLst>
            </a:prstGeom>
            <a:solidFill>
              <a:srgbClr val="70AD47">
                <a:alpha val="90000"/>
                <a:hueOff val="0"/>
                <a:satOff val="0"/>
                <a:lumOff val="0"/>
                <a:alphaOff val="-40000"/>
              </a:srgbClr>
            </a:solidFill>
            <a:ln w="12700" cap="flat" cmpd="sng" algn="ctr">
              <a:solidFill>
                <a:sysClr val="window" lastClr="FFFFFF">
                  <a:hueOff val="0"/>
                  <a:satOff val="0"/>
                  <a:lumOff val="0"/>
                  <a:alphaOff val="0"/>
                </a:sysClr>
              </a:solidFill>
              <a:prstDash val="solid"/>
              <a:miter lim="800000"/>
            </a:ln>
            <a:effectLst/>
          </p:spPr>
          <p:style>
            <a:lnRef idx="2">
              <a:scrgbClr r="0" g="0" b="0"/>
            </a:lnRef>
            <a:fillRef idx="1">
              <a:scrgbClr r="0" g="0" b="0"/>
            </a:fillRef>
            <a:effectRef idx="0">
              <a:scrgbClr r="0" g="0" b="0"/>
            </a:effectRef>
            <a:fontRef idx="minor">
              <a:schemeClr val="lt1"/>
            </a:fontRef>
          </p:style>
        </p:sp>
        <p:sp>
          <p:nvSpPr>
            <p:cNvPr id="31" name="Afgeronde rechthoek 4"/>
            <p:cNvSpPr txBox="1"/>
            <p:nvPr/>
          </p:nvSpPr>
          <p:spPr>
            <a:xfrm>
              <a:off x="5554707" y="891100"/>
              <a:ext cx="2762128" cy="95071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nl-BE" sz="2000" b="1" kern="1200" dirty="0">
                  <a:solidFill>
                    <a:sysClr val="window" lastClr="FFFFFF"/>
                  </a:solidFill>
                  <a:latin typeface="Calibri" panose="020F0502020204030204"/>
                  <a:ea typeface="+mn-ea"/>
                  <a:cs typeface="+mn-cs"/>
                </a:rPr>
                <a:t>C-attest</a:t>
              </a:r>
            </a:p>
          </p:txBody>
        </p:sp>
      </p:grpSp>
      <p:pic>
        <p:nvPicPr>
          <p:cNvPr id="33" name="Afbeelding 32">
            <a:extLst>
              <a:ext uri="{FF2B5EF4-FFF2-40B4-BE49-F238E27FC236}">
                <a16:creationId xmlns:a16="http://schemas.microsoft.com/office/drawing/2014/main" id="{7866CC47-6AD2-43FF-9364-43DB6485EF9C}"/>
              </a:ext>
            </a:extLst>
          </p:cNvPr>
          <p:cNvPicPr>
            <a:picLocks noChangeAspect="1"/>
          </p:cNvPicPr>
          <p:nvPr/>
        </p:nvPicPr>
        <p:blipFill rotWithShape="1">
          <a:blip r:embed="rId5" cstate="print"/>
          <a:srcRect l="65213" t="29091" b="18182"/>
          <a:stretch/>
        </p:blipFill>
        <p:spPr>
          <a:xfrm>
            <a:off x="1063309" y="236315"/>
            <a:ext cx="1767599" cy="1747193"/>
          </a:xfrm>
          <a:prstGeom prst="rect">
            <a:avLst/>
          </a:prstGeom>
        </p:spPr>
      </p:pic>
      <p:pic>
        <p:nvPicPr>
          <p:cNvPr id="34" name="Afbeelding 33">
            <a:extLst>
              <a:ext uri="{FF2B5EF4-FFF2-40B4-BE49-F238E27FC236}">
                <a16:creationId xmlns:a16="http://schemas.microsoft.com/office/drawing/2014/main" id="{7866CC47-6AD2-43FF-9364-43DB6485EF9C}"/>
              </a:ext>
            </a:extLst>
          </p:cNvPr>
          <p:cNvPicPr>
            <a:picLocks noChangeAspect="1"/>
          </p:cNvPicPr>
          <p:nvPr/>
        </p:nvPicPr>
        <p:blipFill rotWithShape="1">
          <a:blip r:embed="rId5" cstate="print"/>
          <a:srcRect l="65213" t="29091" b="18182"/>
          <a:stretch/>
        </p:blipFill>
        <p:spPr>
          <a:xfrm>
            <a:off x="6190574" y="152556"/>
            <a:ext cx="1767600" cy="1747194"/>
          </a:xfrm>
          <a:prstGeom prst="rect">
            <a:avLst/>
          </a:prstGeom>
        </p:spPr>
      </p:pic>
      <p:sp>
        <p:nvSpPr>
          <p:cNvPr id="35" name="Afgeronde rechthoek 4"/>
          <p:cNvSpPr txBox="1"/>
          <p:nvPr/>
        </p:nvSpPr>
        <p:spPr>
          <a:xfrm>
            <a:off x="971600" y="5409563"/>
            <a:ext cx="1767600" cy="934792"/>
          </a:xfrm>
          <a:prstGeom prst="rect">
            <a:avLst/>
          </a:prstGeom>
          <a:solidFill>
            <a:srgbClr val="FFC000"/>
          </a:solidFill>
          <a:ln>
            <a:solidFill>
              <a:schemeClr val="bg1"/>
            </a:solidFill>
          </a:ln>
        </p:spPr>
        <p:style>
          <a:lnRef idx="0">
            <a:scrgbClr r="0" g="0" b="0"/>
          </a:lnRef>
          <a:fillRef idx="0">
            <a:scrgbClr r="0" g="0" b="0"/>
          </a:fillRef>
          <a:effectRef idx="0">
            <a:scrgbClr r="0" g="0" b="0"/>
          </a:effectRef>
          <a:fontRef idx="minor">
            <a:schemeClr val="lt1"/>
          </a:fontRef>
        </p:style>
        <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nl-NL" sz="2000" b="1" kern="1200" dirty="0">
                <a:solidFill>
                  <a:sysClr val="window" lastClr="FFFFFF"/>
                </a:solidFill>
                <a:latin typeface="Calibri" panose="020F0502020204030204"/>
                <a:ea typeface="+mn-ea"/>
                <a:cs typeface="+mn-cs"/>
              </a:rPr>
              <a:t>Advies</a:t>
            </a:r>
            <a:endParaRPr lang="nl-BE" sz="2000" b="1" kern="1200" dirty="0">
              <a:solidFill>
                <a:sysClr val="window" lastClr="FFFFFF"/>
              </a:solidFill>
              <a:latin typeface="Calibri" panose="020F0502020204030204"/>
              <a:ea typeface="+mn-ea"/>
              <a:cs typeface="+mn-cs"/>
            </a:endParaRPr>
          </a:p>
        </p:txBody>
      </p:sp>
      <p:sp>
        <p:nvSpPr>
          <p:cNvPr id="4" name="Rechthoek 3"/>
          <p:cNvSpPr/>
          <p:nvPr/>
        </p:nvSpPr>
        <p:spPr>
          <a:xfrm>
            <a:off x="7301176" y="3536962"/>
            <a:ext cx="1699584" cy="1384995"/>
          </a:xfrm>
          <a:prstGeom prst="rect">
            <a:avLst/>
          </a:prstGeom>
        </p:spPr>
        <p:txBody>
          <a:bodyPr wrap="square">
            <a:spAutoFit/>
          </a:bodyPr>
          <a:lstStyle/>
          <a:p>
            <a:pPr algn="ctr">
              <a:lnSpc>
                <a:spcPct val="150000"/>
              </a:lnSpc>
            </a:pPr>
            <a:r>
              <a:rPr lang="nl-BE" sz="1400" dirty="0"/>
              <a:t>klassenraad kan</a:t>
            </a:r>
          </a:p>
          <a:p>
            <a:pPr algn="ctr" defTabSz="447675">
              <a:lnSpc>
                <a:spcPct val="150000"/>
              </a:lnSpc>
            </a:pPr>
            <a:r>
              <a:rPr lang="nl-BE" sz="1400" dirty="0"/>
              <a:t>verplichten je</a:t>
            </a:r>
            <a:br>
              <a:rPr lang="nl-BE" sz="1400" dirty="0"/>
            </a:br>
            <a:r>
              <a:rPr lang="nl-BE" sz="1400" dirty="0"/>
              <a:t>bij te werken voor bepaald vak</a:t>
            </a:r>
          </a:p>
        </p:txBody>
      </p:sp>
      <p:sp>
        <p:nvSpPr>
          <p:cNvPr id="40" name="Rechthoek 39"/>
          <p:cNvSpPr/>
          <p:nvPr/>
        </p:nvSpPr>
        <p:spPr>
          <a:xfrm>
            <a:off x="2961764" y="2164759"/>
            <a:ext cx="1872215" cy="1668214"/>
          </a:xfrm>
          <a:prstGeom prst="rect">
            <a:avLst/>
          </a:prstGeom>
        </p:spPr>
        <p:txBody>
          <a:bodyPr wrap="square">
            <a:spAutoFit/>
          </a:bodyPr>
          <a:lstStyle/>
          <a:p>
            <a:pPr defTabSz="447675">
              <a:lnSpc>
                <a:spcPct val="150000"/>
              </a:lnSpc>
              <a:spcAft>
                <a:spcPts val="1200"/>
              </a:spcAft>
            </a:pPr>
            <a:r>
              <a:rPr lang="nl-BE" sz="1400" dirty="0"/>
              <a:t>Naar het tweede jaar MAAR met uitsluiting van bepaalde (pakketten van) basisopties</a:t>
            </a:r>
            <a:endParaRPr lang="nl-BE" sz="1400" dirty="0">
              <a:solidFill>
                <a:srgbClr val="FF0000"/>
              </a:solidFill>
            </a:endParaRPr>
          </a:p>
        </p:txBody>
      </p:sp>
      <p:cxnSp>
        <p:nvCxnSpPr>
          <p:cNvPr id="42" name="Rechte verbindingslijn met pijl 41"/>
          <p:cNvCxnSpPr>
            <a:cxnSpLocks/>
          </p:cNvCxnSpPr>
          <p:nvPr/>
        </p:nvCxnSpPr>
        <p:spPr>
          <a:xfrm flipV="1">
            <a:off x="2441402" y="1727310"/>
            <a:ext cx="521402" cy="61546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7" name="Rechte verbindingslijn met pijl 26"/>
          <p:cNvCxnSpPr>
            <a:cxnSpLocks/>
          </p:cNvCxnSpPr>
          <p:nvPr/>
        </p:nvCxnSpPr>
        <p:spPr>
          <a:xfrm flipV="1">
            <a:off x="2507418" y="2396951"/>
            <a:ext cx="474209" cy="11023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8" name="Rechte verbindingslijn met pijl 27"/>
          <p:cNvCxnSpPr>
            <a:cxnSpLocks/>
          </p:cNvCxnSpPr>
          <p:nvPr/>
        </p:nvCxnSpPr>
        <p:spPr>
          <a:xfrm>
            <a:off x="2441402" y="2685074"/>
            <a:ext cx="573919" cy="134114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9" name="Rechthoek 38"/>
          <p:cNvSpPr/>
          <p:nvPr/>
        </p:nvSpPr>
        <p:spPr>
          <a:xfrm>
            <a:off x="2935516" y="1505347"/>
            <a:ext cx="1872215" cy="375552"/>
          </a:xfrm>
          <a:prstGeom prst="rect">
            <a:avLst/>
          </a:prstGeom>
        </p:spPr>
        <p:txBody>
          <a:bodyPr wrap="square">
            <a:spAutoFit/>
          </a:bodyPr>
          <a:lstStyle/>
          <a:p>
            <a:pPr defTabSz="447675">
              <a:lnSpc>
                <a:spcPct val="150000"/>
              </a:lnSpc>
              <a:spcAft>
                <a:spcPts val="1200"/>
              </a:spcAft>
            </a:pPr>
            <a:r>
              <a:rPr lang="nl-BE" sz="1400" dirty="0"/>
              <a:t>Naar het tweede jaar</a:t>
            </a:r>
            <a:endParaRPr lang="nl-BE" sz="1400" dirty="0">
              <a:solidFill>
                <a:srgbClr val="FF0000"/>
              </a:solidFill>
            </a:endParaRPr>
          </a:p>
        </p:txBody>
      </p:sp>
      <p:sp>
        <p:nvSpPr>
          <p:cNvPr id="43" name="Rechthoek 42"/>
          <p:cNvSpPr/>
          <p:nvPr/>
        </p:nvSpPr>
        <p:spPr>
          <a:xfrm>
            <a:off x="2961764" y="3919285"/>
            <a:ext cx="1872215" cy="1021883"/>
          </a:xfrm>
          <a:prstGeom prst="rect">
            <a:avLst/>
          </a:prstGeom>
        </p:spPr>
        <p:txBody>
          <a:bodyPr wrap="square">
            <a:spAutoFit/>
          </a:bodyPr>
          <a:lstStyle/>
          <a:p>
            <a:pPr defTabSz="447675">
              <a:lnSpc>
                <a:spcPct val="150000"/>
              </a:lnSpc>
              <a:spcAft>
                <a:spcPts val="1200"/>
              </a:spcAft>
            </a:pPr>
            <a:r>
              <a:rPr lang="nl-BE" sz="1400" dirty="0"/>
              <a:t>Naar het tweede jaar MAAR met verplichte remediëring</a:t>
            </a:r>
            <a:endParaRPr lang="nl-BE" sz="1400" dirty="0">
              <a:solidFill>
                <a:srgbClr val="FF0000"/>
              </a:solidFill>
            </a:endParaRPr>
          </a:p>
        </p:txBody>
      </p:sp>
      <p:sp>
        <p:nvSpPr>
          <p:cNvPr id="20" name="Tekstvak 19">
            <a:extLst>
              <a:ext uri="{FF2B5EF4-FFF2-40B4-BE49-F238E27FC236}">
                <a16:creationId xmlns:a16="http://schemas.microsoft.com/office/drawing/2014/main" id="{94B42255-EE7E-4573-90C1-D35B29E46798}"/>
              </a:ext>
            </a:extLst>
          </p:cNvPr>
          <p:cNvSpPr txBox="1"/>
          <p:nvPr/>
        </p:nvSpPr>
        <p:spPr>
          <a:xfrm>
            <a:off x="5724128" y="836712"/>
            <a:ext cx="2808312" cy="369332"/>
          </a:xfrm>
          <a:prstGeom prst="rect">
            <a:avLst/>
          </a:prstGeom>
          <a:solidFill>
            <a:schemeClr val="bg1"/>
          </a:solidFill>
          <a:ln>
            <a:solidFill>
              <a:schemeClr val="tx1"/>
            </a:solidFill>
          </a:ln>
        </p:spPr>
        <p:txBody>
          <a:bodyPr wrap="square" rtlCol="0">
            <a:spAutoFit/>
          </a:bodyPr>
          <a:lstStyle/>
          <a:p>
            <a:pPr algn="ctr"/>
            <a:r>
              <a:rPr lang="nl-BE" dirty="0"/>
              <a:t>UITSTEL BESLISSING</a:t>
            </a:r>
          </a:p>
        </p:txBody>
      </p:sp>
      <p:cxnSp>
        <p:nvCxnSpPr>
          <p:cNvPr id="38" name="Rechte verbindingslijn met pijl 37">
            <a:extLst>
              <a:ext uri="{FF2B5EF4-FFF2-40B4-BE49-F238E27FC236}">
                <a16:creationId xmlns:a16="http://schemas.microsoft.com/office/drawing/2014/main" id="{E3874335-AB44-4A1F-A375-B2B1A2A48D28}"/>
              </a:ext>
            </a:extLst>
          </p:cNvPr>
          <p:cNvCxnSpPr>
            <a:cxnSpLocks/>
          </p:cNvCxnSpPr>
          <p:nvPr/>
        </p:nvCxnSpPr>
        <p:spPr>
          <a:xfrm>
            <a:off x="7585174" y="3076542"/>
            <a:ext cx="242701" cy="55820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16" name="Audio 15">
            <a:hlinkClick r:id="" action="ppaction://media"/>
            <a:extLst>
              <a:ext uri="{FF2B5EF4-FFF2-40B4-BE49-F238E27FC236}">
                <a16:creationId xmlns:a16="http://schemas.microsoft.com/office/drawing/2014/main" id="{293C8D78-03EB-47A5-B07F-96553742288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3261132575"/>
      </p:ext>
    </p:extLst>
  </p:cSld>
  <p:clrMapOvr>
    <a:masterClrMapping/>
  </p:clrMapOvr>
  <p:transition spd="med" advTm="12100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6"/>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9" name="Text Box 9"/>
          <p:cNvSpPr txBox="1">
            <a:spLocks noChangeArrowheads="1"/>
          </p:cNvSpPr>
          <p:nvPr/>
        </p:nvSpPr>
        <p:spPr bwMode="auto">
          <a:xfrm>
            <a:off x="3419872" y="476672"/>
            <a:ext cx="2213876" cy="584775"/>
          </a:xfrm>
          <a:prstGeom prst="rect">
            <a:avLst/>
          </a:prstGeom>
          <a:noFill/>
          <a:ln w="9525">
            <a:noFill/>
            <a:miter lim="800000"/>
            <a:headEnd/>
            <a:tailEnd/>
          </a:ln>
        </p:spPr>
        <p:txBody>
          <a:bodyPr wrap="none">
            <a:spAutoFit/>
          </a:bodyPr>
          <a:lstStyle/>
          <a:p>
            <a:pPr algn="ctr"/>
            <a:r>
              <a:rPr lang="nl-NL" sz="3200" dirty="0">
                <a:solidFill>
                  <a:srgbClr val="92D050"/>
                </a:solidFill>
                <a:latin typeface="+mn-lt"/>
                <a:ea typeface="PMingLiU" pitchFamily="18" charset="-120"/>
                <a:cs typeface="Arial" charset="0"/>
              </a:rPr>
              <a:t>Wat na 1A? </a:t>
            </a:r>
          </a:p>
        </p:txBody>
      </p:sp>
      <p:pic>
        <p:nvPicPr>
          <p:cNvPr id="6" name="Afbeelding 5"/>
          <p:cNvPicPr>
            <a:picLocks noChangeAspect="1"/>
          </p:cNvPicPr>
          <p:nvPr/>
        </p:nvPicPr>
        <p:blipFill rotWithShape="1">
          <a:blip r:embed="rId5" cstate="print">
            <a:extLst>
              <a:ext uri="{28A0092B-C50C-407E-A947-70E740481C1C}">
                <a14:useLocalDpi xmlns:a14="http://schemas.microsoft.com/office/drawing/2010/main" val="0"/>
              </a:ext>
            </a:extLst>
          </a:blip>
          <a:srcRect t="4793" b="48800"/>
          <a:stretch/>
        </p:blipFill>
        <p:spPr bwMode="auto">
          <a:xfrm>
            <a:off x="881925" y="1214422"/>
            <a:ext cx="7511431" cy="4929222"/>
          </a:xfrm>
          <a:prstGeom prst="rect">
            <a:avLst/>
          </a:prstGeom>
          <a:solidFill>
            <a:srgbClr val="F0CB01"/>
          </a:solidFill>
          <a:ln>
            <a:noFill/>
          </a:ln>
          <a:extLst>
            <a:ext uri="{53640926-AAD7-44D8-BBD7-CCE9431645EC}">
              <a14:shadowObscured xmlns:a14="http://schemas.microsoft.com/office/drawing/2010/main"/>
            </a:ext>
          </a:extLst>
        </p:spPr>
      </p:pic>
      <p:grpSp>
        <p:nvGrpSpPr>
          <p:cNvPr id="27" name="Groep 26"/>
          <p:cNvGrpSpPr/>
          <p:nvPr/>
        </p:nvGrpSpPr>
        <p:grpSpPr>
          <a:xfrm>
            <a:off x="2227074" y="5166211"/>
            <a:ext cx="3712539" cy="700130"/>
            <a:chOff x="3110341" y="5035035"/>
            <a:chExt cx="3453707" cy="399619"/>
          </a:xfrm>
        </p:grpSpPr>
        <p:sp>
          <p:nvSpPr>
            <p:cNvPr id="26" name="Pijl-omhoog 25"/>
            <p:cNvSpPr/>
            <p:nvPr/>
          </p:nvSpPr>
          <p:spPr>
            <a:xfrm rot="3204916">
              <a:off x="6093316" y="4945560"/>
              <a:ext cx="290988" cy="650476"/>
            </a:xfrm>
            <a:prstGeom prst="upArrow">
              <a:avLst/>
            </a:prstGeom>
            <a:solidFill>
              <a:srgbClr val="F0CB01"/>
            </a:solidFill>
            <a:ln>
              <a:solidFill>
                <a:srgbClr val="00743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29" name="Pijl-omhoog 28"/>
            <p:cNvSpPr/>
            <p:nvPr/>
          </p:nvSpPr>
          <p:spPr>
            <a:xfrm>
              <a:off x="3110341" y="5035035"/>
              <a:ext cx="522115" cy="399619"/>
            </a:xfrm>
            <a:prstGeom prst="upArrow">
              <a:avLst/>
            </a:prstGeom>
            <a:solidFill>
              <a:srgbClr val="F0CB01"/>
            </a:solidFill>
            <a:ln>
              <a:solidFill>
                <a:srgbClr val="00743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grpSp>
      <p:sp>
        <p:nvSpPr>
          <p:cNvPr id="8" name="Rechthoek 7"/>
          <p:cNvSpPr/>
          <p:nvPr/>
        </p:nvSpPr>
        <p:spPr>
          <a:xfrm>
            <a:off x="4857752" y="1928802"/>
            <a:ext cx="3071834" cy="285752"/>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nl-BE"/>
          </a:p>
        </p:txBody>
      </p:sp>
      <p:sp>
        <p:nvSpPr>
          <p:cNvPr id="10" name="Rechthoek 9"/>
          <p:cNvSpPr/>
          <p:nvPr/>
        </p:nvSpPr>
        <p:spPr>
          <a:xfrm>
            <a:off x="2643174" y="1857364"/>
            <a:ext cx="71438" cy="285752"/>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nl-BE"/>
          </a:p>
        </p:txBody>
      </p:sp>
      <p:pic>
        <p:nvPicPr>
          <p:cNvPr id="2" name="Audio 1">
            <a:hlinkClick r:id="" action="ppaction://media"/>
            <a:extLst>
              <a:ext uri="{FF2B5EF4-FFF2-40B4-BE49-F238E27FC236}">
                <a16:creationId xmlns:a16="http://schemas.microsoft.com/office/drawing/2014/main" id="{B39D5642-3F97-4C29-BAC6-2ED14EED4D2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3347071970"/>
      </p:ext>
    </p:extLst>
  </p:cSld>
  <p:clrMapOvr>
    <a:masterClrMapping/>
  </p:clrMapOvr>
  <p:transition spd="med" advTm="24053"/>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9" name="Text Box 9"/>
          <p:cNvSpPr txBox="1">
            <a:spLocks noChangeArrowheads="1"/>
          </p:cNvSpPr>
          <p:nvPr/>
        </p:nvSpPr>
        <p:spPr bwMode="auto">
          <a:xfrm>
            <a:off x="3203848" y="764704"/>
            <a:ext cx="2376264" cy="584775"/>
          </a:xfrm>
          <a:prstGeom prst="rect">
            <a:avLst/>
          </a:prstGeom>
          <a:noFill/>
          <a:ln w="9525">
            <a:noFill/>
            <a:miter lim="800000"/>
            <a:headEnd/>
            <a:tailEnd/>
          </a:ln>
        </p:spPr>
        <p:txBody>
          <a:bodyPr wrap="square">
            <a:spAutoFit/>
          </a:bodyPr>
          <a:lstStyle/>
          <a:p>
            <a:pPr algn="ctr"/>
            <a:r>
              <a:rPr lang="nl-NL" sz="3200" dirty="0">
                <a:solidFill>
                  <a:srgbClr val="92D050"/>
                </a:solidFill>
                <a:latin typeface="+mn-lt"/>
                <a:ea typeface="PMingLiU" pitchFamily="18" charset="-120"/>
                <a:cs typeface="Arial" charset="0"/>
              </a:rPr>
              <a:t>Wat na 1B? </a:t>
            </a:r>
          </a:p>
        </p:txBody>
      </p:sp>
      <p:cxnSp>
        <p:nvCxnSpPr>
          <p:cNvPr id="19" name="Rechte verbindingslijn met pijl 18"/>
          <p:cNvCxnSpPr/>
          <p:nvPr/>
        </p:nvCxnSpPr>
        <p:spPr>
          <a:xfrm flipH="1" flipV="1">
            <a:off x="5691352" y="5675586"/>
            <a:ext cx="32776" cy="1298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nvGrpSpPr>
          <p:cNvPr id="13" name="Groep 12"/>
          <p:cNvGrpSpPr/>
          <p:nvPr/>
        </p:nvGrpSpPr>
        <p:grpSpPr>
          <a:xfrm>
            <a:off x="1051808" y="1556792"/>
            <a:ext cx="7204219" cy="4738278"/>
            <a:chOff x="1082557" y="1857364"/>
            <a:chExt cx="6893873" cy="4523964"/>
          </a:xfrm>
        </p:grpSpPr>
        <p:pic>
          <p:nvPicPr>
            <p:cNvPr id="9" name="Afbeelding 8"/>
            <p:cNvPicPr>
              <a:picLocks noChangeAspect="1"/>
            </p:cNvPicPr>
            <p:nvPr/>
          </p:nvPicPr>
          <p:blipFill rotWithShape="1">
            <a:blip r:embed="rId5" cstate="print">
              <a:extLst>
                <a:ext uri="{28A0092B-C50C-407E-A947-70E740481C1C}">
                  <a14:useLocalDpi xmlns:a14="http://schemas.microsoft.com/office/drawing/2010/main" val="0"/>
                </a:ext>
              </a:extLst>
            </a:blip>
            <a:srcRect t="4793" b="48800"/>
            <a:stretch/>
          </p:blipFill>
          <p:spPr bwMode="auto">
            <a:xfrm>
              <a:off x="1082557" y="1857364"/>
              <a:ext cx="6893873" cy="4523964"/>
            </a:xfrm>
            <a:prstGeom prst="rect">
              <a:avLst/>
            </a:prstGeom>
            <a:solidFill>
              <a:srgbClr val="F0CB01"/>
            </a:solidFill>
            <a:ln>
              <a:noFill/>
            </a:ln>
            <a:extLst>
              <a:ext uri="{53640926-AAD7-44D8-BBD7-CCE9431645EC}">
                <a14:shadowObscured xmlns:a14="http://schemas.microsoft.com/office/drawing/2010/main"/>
              </a:ext>
            </a:extLst>
          </p:spPr>
        </p:pic>
        <p:grpSp>
          <p:nvGrpSpPr>
            <p:cNvPr id="26" name="Groep 25"/>
            <p:cNvGrpSpPr/>
            <p:nvPr/>
          </p:nvGrpSpPr>
          <p:grpSpPr>
            <a:xfrm>
              <a:off x="4872388" y="5569921"/>
              <a:ext cx="815001" cy="481257"/>
              <a:chOff x="4319611" y="5534070"/>
              <a:chExt cx="815000" cy="481257"/>
            </a:xfrm>
          </p:grpSpPr>
          <p:cxnSp>
            <p:nvCxnSpPr>
              <p:cNvPr id="21" name="Rechte verbindingslijn met pijl 20"/>
              <p:cNvCxnSpPr/>
              <p:nvPr/>
            </p:nvCxnSpPr>
            <p:spPr>
              <a:xfrm flipH="1" flipV="1">
                <a:off x="4388517" y="5534070"/>
                <a:ext cx="689058" cy="343755"/>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cxnSp>
            <p:nvCxnSpPr>
              <p:cNvPr id="24" name="Rechte verbindingslijn met pijl 23"/>
              <p:cNvCxnSpPr/>
              <p:nvPr/>
            </p:nvCxnSpPr>
            <p:spPr>
              <a:xfrm flipH="1">
                <a:off x="4319611" y="6015327"/>
                <a:ext cx="815000" cy="0"/>
              </a:xfrm>
              <a:prstGeom prst="straightConnector1">
                <a:avLst/>
              </a:prstGeom>
              <a:ln w="38100">
                <a:solidFill>
                  <a:srgbClr val="F0CB01"/>
                </a:solidFill>
                <a:tailEnd type="triangle"/>
              </a:ln>
            </p:spPr>
            <p:style>
              <a:lnRef idx="1">
                <a:schemeClr val="accent1"/>
              </a:lnRef>
              <a:fillRef idx="0">
                <a:schemeClr val="accent1"/>
              </a:fillRef>
              <a:effectRef idx="0">
                <a:schemeClr val="accent1"/>
              </a:effectRef>
              <a:fontRef idx="minor">
                <a:schemeClr val="tx1"/>
              </a:fontRef>
            </p:style>
          </p:cxnSp>
        </p:grpSp>
        <p:sp>
          <p:nvSpPr>
            <p:cNvPr id="11" name="Rechthoek 10"/>
            <p:cNvSpPr/>
            <p:nvPr/>
          </p:nvSpPr>
          <p:spPr>
            <a:xfrm>
              <a:off x="2714612" y="2500306"/>
              <a:ext cx="71438" cy="285752"/>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nl-BE"/>
            </a:p>
          </p:txBody>
        </p:sp>
        <p:sp>
          <p:nvSpPr>
            <p:cNvPr id="12" name="Rechthoek 11"/>
            <p:cNvSpPr/>
            <p:nvPr/>
          </p:nvSpPr>
          <p:spPr>
            <a:xfrm>
              <a:off x="4714876" y="2428868"/>
              <a:ext cx="2857520" cy="357190"/>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nl-BE"/>
            </a:p>
          </p:txBody>
        </p:sp>
      </p:grpSp>
      <p:sp>
        <p:nvSpPr>
          <p:cNvPr id="14" name="Pijl-omhoog 28">
            <a:extLst>
              <a:ext uri="{FF2B5EF4-FFF2-40B4-BE49-F238E27FC236}">
                <a16:creationId xmlns:a16="http://schemas.microsoft.com/office/drawing/2014/main" id="{1AE4DC64-44C6-4501-B93B-96C071897098}"/>
              </a:ext>
            </a:extLst>
          </p:cNvPr>
          <p:cNvSpPr/>
          <p:nvPr/>
        </p:nvSpPr>
        <p:spPr>
          <a:xfrm>
            <a:off x="7754620" y="5445224"/>
            <a:ext cx="579483" cy="731307"/>
          </a:xfrm>
          <a:prstGeom prst="upArrow">
            <a:avLst/>
          </a:prstGeom>
          <a:solidFill>
            <a:srgbClr val="F0CB01"/>
          </a:solidFill>
          <a:ln>
            <a:solidFill>
              <a:srgbClr val="00743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4" name="Audio 3">
            <a:hlinkClick r:id="" action="ppaction://media"/>
            <a:extLst>
              <a:ext uri="{FF2B5EF4-FFF2-40B4-BE49-F238E27FC236}">
                <a16:creationId xmlns:a16="http://schemas.microsoft.com/office/drawing/2014/main" id="{66A4E185-40AB-4F48-AA9E-7079FAE0949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3383691624"/>
      </p:ext>
    </p:extLst>
  </p:cSld>
  <p:clrMapOvr>
    <a:masterClrMapping/>
  </p:clrMapOvr>
  <p:transition spd="med" advTm="655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hthoek: afgeronde hoeken 5">
            <a:extLst>
              <a:ext uri="{FF2B5EF4-FFF2-40B4-BE49-F238E27FC236}">
                <a16:creationId xmlns:a16="http://schemas.microsoft.com/office/drawing/2014/main" id="{2C63772D-8B09-4507-A284-20501F634772}"/>
              </a:ext>
            </a:extLst>
          </p:cNvPr>
          <p:cNvSpPr/>
          <p:nvPr/>
        </p:nvSpPr>
        <p:spPr>
          <a:xfrm>
            <a:off x="2292002" y="4945184"/>
            <a:ext cx="4096299" cy="810090"/>
          </a:xfrm>
          <a:prstGeom prst="roundRect">
            <a:avLst/>
          </a:prstGeom>
          <a:solidFill>
            <a:srgbClr val="F0CB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auto">
              <a:spcBef>
                <a:spcPts val="0"/>
              </a:spcBef>
              <a:spcAft>
                <a:spcPts val="0"/>
              </a:spcAft>
              <a:defRPr/>
            </a:pPr>
            <a:r>
              <a:rPr lang="nl-BE" sz="2100" dirty="0">
                <a:solidFill>
                  <a:schemeClr val="tx1"/>
                </a:solidFill>
                <a:latin typeface="Calibri"/>
              </a:rPr>
              <a:t>Algemene vorming – 27 lesuren</a:t>
            </a:r>
          </a:p>
        </p:txBody>
      </p:sp>
      <p:sp>
        <p:nvSpPr>
          <p:cNvPr id="7" name="Rechthoek: afgeronde hoeken 6">
            <a:extLst>
              <a:ext uri="{FF2B5EF4-FFF2-40B4-BE49-F238E27FC236}">
                <a16:creationId xmlns:a16="http://schemas.microsoft.com/office/drawing/2014/main" id="{9B5FEE10-83B1-4BFD-A336-C4D0703C2287}"/>
              </a:ext>
            </a:extLst>
          </p:cNvPr>
          <p:cNvSpPr/>
          <p:nvPr/>
        </p:nvSpPr>
        <p:spPr>
          <a:xfrm>
            <a:off x="2292002" y="3413018"/>
            <a:ext cx="2677384" cy="810090"/>
          </a:xfrm>
          <a:prstGeom prst="roundRect">
            <a:avLst/>
          </a:prstGeom>
          <a:solidFill>
            <a:srgbClr val="F0CB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auto">
              <a:spcBef>
                <a:spcPts val="0"/>
              </a:spcBef>
              <a:spcAft>
                <a:spcPts val="0"/>
              </a:spcAft>
              <a:defRPr/>
            </a:pPr>
            <a:r>
              <a:rPr lang="nl-BE" sz="2100" dirty="0">
                <a:solidFill>
                  <a:schemeClr val="tx1"/>
                </a:solidFill>
                <a:latin typeface="Calibri"/>
              </a:rPr>
              <a:t>Algemene vorming – 20 lesuren</a:t>
            </a:r>
          </a:p>
        </p:txBody>
      </p:sp>
      <p:sp>
        <p:nvSpPr>
          <p:cNvPr id="8" name="Rechthoek: afgeronde hoeken 7">
            <a:extLst>
              <a:ext uri="{FF2B5EF4-FFF2-40B4-BE49-F238E27FC236}">
                <a16:creationId xmlns:a16="http://schemas.microsoft.com/office/drawing/2014/main" id="{60473D79-5282-4EFA-B124-454A38C043BD}"/>
              </a:ext>
            </a:extLst>
          </p:cNvPr>
          <p:cNvSpPr/>
          <p:nvPr/>
        </p:nvSpPr>
        <p:spPr>
          <a:xfrm>
            <a:off x="2279077" y="2453619"/>
            <a:ext cx="3586082" cy="810090"/>
          </a:xfrm>
          <a:prstGeom prst="roundRect">
            <a:avLst/>
          </a:prstGeom>
          <a:solidFill>
            <a:srgbClr val="F0CB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auto">
              <a:spcBef>
                <a:spcPts val="0"/>
              </a:spcBef>
              <a:spcAft>
                <a:spcPts val="0"/>
              </a:spcAft>
              <a:defRPr/>
            </a:pPr>
            <a:r>
              <a:rPr lang="nl-BE" sz="2100" dirty="0">
                <a:solidFill>
                  <a:schemeClr val="tx1"/>
                </a:solidFill>
                <a:latin typeface="Calibri"/>
              </a:rPr>
              <a:t>Algemene vorming – 25 lesuren</a:t>
            </a:r>
          </a:p>
        </p:txBody>
      </p:sp>
      <p:sp>
        <p:nvSpPr>
          <p:cNvPr id="9" name="Rechthoek: afgeronde hoeken 8">
            <a:extLst>
              <a:ext uri="{FF2B5EF4-FFF2-40B4-BE49-F238E27FC236}">
                <a16:creationId xmlns:a16="http://schemas.microsoft.com/office/drawing/2014/main" id="{026298B7-F05B-49AD-ABEE-6E77E09068BA}"/>
              </a:ext>
            </a:extLst>
          </p:cNvPr>
          <p:cNvSpPr/>
          <p:nvPr/>
        </p:nvSpPr>
        <p:spPr>
          <a:xfrm>
            <a:off x="7002738" y="4945184"/>
            <a:ext cx="935572" cy="810090"/>
          </a:xfrm>
          <a:prstGeom prst="roundRect">
            <a:avLst/>
          </a:prstGeom>
          <a:solidFill>
            <a:srgbClr val="008D36"/>
          </a:solid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auto">
              <a:spcBef>
                <a:spcPts val="0"/>
              </a:spcBef>
              <a:spcAft>
                <a:spcPts val="0"/>
              </a:spcAft>
              <a:defRPr/>
            </a:pPr>
            <a:r>
              <a:rPr lang="nl-BE" sz="1500" dirty="0" err="1">
                <a:solidFill>
                  <a:prstClr val="white"/>
                </a:solidFill>
                <a:latin typeface="Calibri"/>
              </a:rPr>
              <a:t>Differen-tiatie</a:t>
            </a:r>
            <a:endParaRPr lang="nl-BE" sz="1500" dirty="0">
              <a:solidFill>
                <a:prstClr val="white"/>
              </a:solidFill>
              <a:latin typeface="Calibri"/>
            </a:endParaRPr>
          </a:p>
          <a:p>
            <a:pPr algn="ctr" defTabSz="342900" fontAlgn="auto">
              <a:spcBef>
                <a:spcPts val="0"/>
              </a:spcBef>
              <a:spcAft>
                <a:spcPts val="0"/>
              </a:spcAft>
              <a:defRPr/>
            </a:pPr>
            <a:r>
              <a:rPr lang="nl-BE" sz="1500" dirty="0">
                <a:solidFill>
                  <a:prstClr val="white"/>
                </a:solidFill>
                <a:latin typeface="Calibri"/>
              </a:rPr>
              <a:t>5 lesuren</a:t>
            </a:r>
          </a:p>
        </p:txBody>
      </p:sp>
      <p:sp>
        <p:nvSpPr>
          <p:cNvPr id="10" name="Rechthoek: afgeronde hoeken 9">
            <a:extLst>
              <a:ext uri="{FF2B5EF4-FFF2-40B4-BE49-F238E27FC236}">
                <a16:creationId xmlns:a16="http://schemas.microsoft.com/office/drawing/2014/main" id="{9FFE7333-9D60-494F-9BBD-29914DBE6CDF}"/>
              </a:ext>
            </a:extLst>
          </p:cNvPr>
          <p:cNvSpPr/>
          <p:nvPr/>
        </p:nvSpPr>
        <p:spPr>
          <a:xfrm>
            <a:off x="7018748" y="2384059"/>
            <a:ext cx="935573" cy="810090"/>
          </a:xfrm>
          <a:prstGeom prst="roundRect">
            <a:avLst/>
          </a:prstGeom>
          <a:solidFill>
            <a:srgbClr val="19BECB"/>
          </a:solid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auto">
              <a:spcBef>
                <a:spcPts val="0"/>
              </a:spcBef>
              <a:spcAft>
                <a:spcPts val="0"/>
              </a:spcAft>
              <a:defRPr/>
            </a:pPr>
            <a:r>
              <a:rPr lang="nl-BE" sz="1500" dirty="0">
                <a:solidFill>
                  <a:prstClr val="white"/>
                </a:solidFill>
                <a:latin typeface="Calibri"/>
              </a:rPr>
              <a:t>Basis-optie</a:t>
            </a:r>
          </a:p>
          <a:p>
            <a:pPr algn="ctr" defTabSz="342900" fontAlgn="auto">
              <a:spcBef>
                <a:spcPts val="0"/>
              </a:spcBef>
              <a:spcAft>
                <a:spcPts val="0"/>
              </a:spcAft>
              <a:defRPr/>
            </a:pPr>
            <a:r>
              <a:rPr lang="nl-BE" sz="1500" dirty="0">
                <a:solidFill>
                  <a:prstClr val="white"/>
                </a:solidFill>
                <a:latin typeface="Calibri"/>
              </a:rPr>
              <a:t>5 lesuren</a:t>
            </a:r>
          </a:p>
        </p:txBody>
      </p:sp>
      <p:sp>
        <p:nvSpPr>
          <p:cNvPr id="11" name="Rechthoek: afgeronde hoeken 10">
            <a:extLst>
              <a:ext uri="{FF2B5EF4-FFF2-40B4-BE49-F238E27FC236}">
                <a16:creationId xmlns:a16="http://schemas.microsoft.com/office/drawing/2014/main" id="{B5A52405-9B4F-4627-A4EA-92B179917DDF}"/>
              </a:ext>
            </a:extLst>
          </p:cNvPr>
          <p:cNvSpPr/>
          <p:nvPr/>
        </p:nvSpPr>
        <p:spPr>
          <a:xfrm>
            <a:off x="6448194" y="2406543"/>
            <a:ext cx="416729" cy="810090"/>
          </a:xfrm>
          <a:prstGeom prst="roundRect">
            <a:avLst/>
          </a:prstGeom>
          <a:solidFill>
            <a:srgbClr val="008D36"/>
          </a:solid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auto">
              <a:spcBef>
                <a:spcPts val="0"/>
              </a:spcBef>
              <a:spcAft>
                <a:spcPts val="0"/>
              </a:spcAft>
              <a:defRPr/>
            </a:pPr>
            <a:r>
              <a:rPr lang="nl-BE" sz="975" dirty="0" err="1">
                <a:solidFill>
                  <a:prstClr val="white"/>
                </a:solidFill>
                <a:latin typeface="Calibri"/>
              </a:rPr>
              <a:t>Diff</a:t>
            </a:r>
            <a:r>
              <a:rPr lang="nl-BE" sz="975" dirty="0">
                <a:solidFill>
                  <a:prstClr val="white"/>
                </a:solidFill>
                <a:latin typeface="Calibri"/>
              </a:rPr>
              <a:t> 2 uren</a:t>
            </a:r>
          </a:p>
        </p:txBody>
      </p:sp>
      <p:sp>
        <p:nvSpPr>
          <p:cNvPr id="12" name="Rechthoek: afgeronde hoeken 11">
            <a:extLst>
              <a:ext uri="{FF2B5EF4-FFF2-40B4-BE49-F238E27FC236}">
                <a16:creationId xmlns:a16="http://schemas.microsoft.com/office/drawing/2014/main" id="{7FC7FAEE-7119-46ED-BEED-CC3D987346E0}"/>
              </a:ext>
            </a:extLst>
          </p:cNvPr>
          <p:cNvSpPr/>
          <p:nvPr/>
        </p:nvSpPr>
        <p:spPr>
          <a:xfrm>
            <a:off x="5724128" y="3410824"/>
            <a:ext cx="416729" cy="810090"/>
          </a:xfrm>
          <a:prstGeom prst="roundRect">
            <a:avLst/>
          </a:prstGeom>
          <a:solidFill>
            <a:srgbClr val="008D36"/>
          </a:solid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auto">
              <a:spcBef>
                <a:spcPts val="0"/>
              </a:spcBef>
              <a:spcAft>
                <a:spcPts val="0"/>
              </a:spcAft>
              <a:defRPr/>
            </a:pPr>
            <a:r>
              <a:rPr lang="nl-BE" sz="975" dirty="0" err="1">
                <a:solidFill>
                  <a:prstClr val="white"/>
                </a:solidFill>
                <a:latin typeface="Calibri"/>
              </a:rPr>
              <a:t>Diff</a:t>
            </a:r>
            <a:r>
              <a:rPr lang="nl-BE" sz="975" dirty="0">
                <a:solidFill>
                  <a:prstClr val="white"/>
                </a:solidFill>
                <a:latin typeface="Calibri"/>
              </a:rPr>
              <a:t> 2 uren</a:t>
            </a:r>
          </a:p>
        </p:txBody>
      </p:sp>
      <p:sp>
        <p:nvSpPr>
          <p:cNvPr id="13" name="Rechthoek: afgeronde hoeken 12">
            <a:extLst>
              <a:ext uri="{FF2B5EF4-FFF2-40B4-BE49-F238E27FC236}">
                <a16:creationId xmlns:a16="http://schemas.microsoft.com/office/drawing/2014/main" id="{7CC39F9E-89D1-4A62-9BFE-A85A540C1373}"/>
              </a:ext>
            </a:extLst>
          </p:cNvPr>
          <p:cNvSpPr/>
          <p:nvPr/>
        </p:nvSpPr>
        <p:spPr>
          <a:xfrm>
            <a:off x="6261971" y="3393391"/>
            <a:ext cx="1676339" cy="844957"/>
          </a:xfrm>
          <a:prstGeom prst="roundRect">
            <a:avLst/>
          </a:prstGeom>
          <a:solidFill>
            <a:srgbClr val="19BECB"/>
          </a:solid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auto">
              <a:spcBef>
                <a:spcPts val="0"/>
              </a:spcBef>
              <a:spcAft>
                <a:spcPts val="0"/>
              </a:spcAft>
              <a:defRPr/>
            </a:pPr>
            <a:r>
              <a:rPr lang="nl-BE" sz="1500" dirty="0">
                <a:solidFill>
                  <a:prstClr val="white"/>
                </a:solidFill>
                <a:latin typeface="Calibri"/>
              </a:rPr>
              <a:t>Basisoptie</a:t>
            </a:r>
          </a:p>
          <a:p>
            <a:pPr algn="ctr" defTabSz="342900" fontAlgn="auto">
              <a:spcBef>
                <a:spcPts val="0"/>
              </a:spcBef>
              <a:spcAft>
                <a:spcPts val="0"/>
              </a:spcAft>
              <a:defRPr/>
            </a:pPr>
            <a:r>
              <a:rPr lang="nl-BE" sz="1500" dirty="0">
                <a:solidFill>
                  <a:prstClr val="white"/>
                </a:solidFill>
                <a:latin typeface="Calibri"/>
              </a:rPr>
              <a:t>10 lesuren</a:t>
            </a:r>
          </a:p>
        </p:txBody>
      </p:sp>
      <p:sp>
        <p:nvSpPr>
          <p:cNvPr id="14" name="Tekstvak 13">
            <a:extLst>
              <a:ext uri="{FF2B5EF4-FFF2-40B4-BE49-F238E27FC236}">
                <a16:creationId xmlns:a16="http://schemas.microsoft.com/office/drawing/2014/main" id="{B4CB7CAA-927B-40C4-863F-05FBD95B2C02}"/>
              </a:ext>
            </a:extLst>
          </p:cNvPr>
          <p:cNvSpPr txBox="1"/>
          <p:nvPr/>
        </p:nvSpPr>
        <p:spPr>
          <a:xfrm>
            <a:off x="1568526" y="4945184"/>
            <a:ext cx="734316" cy="738664"/>
          </a:xfrm>
          <a:prstGeom prst="rect">
            <a:avLst/>
          </a:prstGeom>
          <a:noFill/>
        </p:spPr>
        <p:txBody>
          <a:bodyPr wrap="square" rtlCol="0">
            <a:spAutoFit/>
          </a:bodyPr>
          <a:lstStyle/>
          <a:p>
            <a:pPr defTabSz="342900" fontAlgn="auto">
              <a:spcBef>
                <a:spcPts val="0"/>
              </a:spcBef>
              <a:spcAft>
                <a:spcPts val="0"/>
              </a:spcAft>
              <a:defRPr/>
            </a:pPr>
            <a:r>
              <a:rPr lang="nl-BE" sz="2100" b="1" dirty="0">
                <a:solidFill>
                  <a:prstClr val="black"/>
                </a:solidFill>
                <a:latin typeface="Arial"/>
              </a:rPr>
              <a:t>1A</a:t>
            </a:r>
          </a:p>
          <a:p>
            <a:pPr defTabSz="342900" fontAlgn="auto">
              <a:spcBef>
                <a:spcPts val="0"/>
              </a:spcBef>
              <a:spcAft>
                <a:spcPts val="0"/>
              </a:spcAft>
              <a:defRPr/>
            </a:pPr>
            <a:r>
              <a:rPr lang="nl-BE" sz="2100" b="1" dirty="0">
                <a:solidFill>
                  <a:prstClr val="black"/>
                </a:solidFill>
                <a:latin typeface="Arial"/>
              </a:rPr>
              <a:t>1B</a:t>
            </a:r>
          </a:p>
        </p:txBody>
      </p:sp>
      <p:sp>
        <p:nvSpPr>
          <p:cNvPr id="15" name="Tekstvak 14">
            <a:extLst>
              <a:ext uri="{FF2B5EF4-FFF2-40B4-BE49-F238E27FC236}">
                <a16:creationId xmlns:a16="http://schemas.microsoft.com/office/drawing/2014/main" id="{2AC3CBED-3368-493D-949A-C35B7636C09C}"/>
              </a:ext>
            </a:extLst>
          </p:cNvPr>
          <p:cNvSpPr txBox="1"/>
          <p:nvPr/>
        </p:nvSpPr>
        <p:spPr>
          <a:xfrm>
            <a:off x="1595742" y="2603839"/>
            <a:ext cx="734316" cy="415498"/>
          </a:xfrm>
          <a:prstGeom prst="rect">
            <a:avLst/>
          </a:prstGeom>
          <a:noFill/>
        </p:spPr>
        <p:txBody>
          <a:bodyPr wrap="square" rtlCol="0">
            <a:spAutoFit/>
          </a:bodyPr>
          <a:lstStyle/>
          <a:p>
            <a:pPr defTabSz="342900" fontAlgn="auto">
              <a:spcBef>
                <a:spcPts val="0"/>
              </a:spcBef>
              <a:spcAft>
                <a:spcPts val="0"/>
              </a:spcAft>
              <a:defRPr/>
            </a:pPr>
            <a:r>
              <a:rPr lang="nl-BE" sz="2100" b="1" dirty="0">
                <a:solidFill>
                  <a:prstClr val="black"/>
                </a:solidFill>
                <a:latin typeface="Arial"/>
              </a:rPr>
              <a:t>2A</a:t>
            </a:r>
          </a:p>
        </p:txBody>
      </p:sp>
      <p:sp>
        <p:nvSpPr>
          <p:cNvPr id="16" name="Tekstvak 15">
            <a:extLst>
              <a:ext uri="{FF2B5EF4-FFF2-40B4-BE49-F238E27FC236}">
                <a16:creationId xmlns:a16="http://schemas.microsoft.com/office/drawing/2014/main" id="{06633B25-3393-475A-B4EA-D8BF8478CEE5}"/>
              </a:ext>
            </a:extLst>
          </p:cNvPr>
          <p:cNvSpPr txBox="1"/>
          <p:nvPr/>
        </p:nvSpPr>
        <p:spPr>
          <a:xfrm>
            <a:off x="1527851" y="3626296"/>
            <a:ext cx="734316" cy="415498"/>
          </a:xfrm>
          <a:prstGeom prst="rect">
            <a:avLst/>
          </a:prstGeom>
          <a:noFill/>
        </p:spPr>
        <p:txBody>
          <a:bodyPr wrap="square" rtlCol="0">
            <a:spAutoFit/>
          </a:bodyPr>
          <a:lstStyle/>
          <a:p>
            <a:pPr defTabSz="342900" fontAlgn="auto">
              <a:spcBef>
                <a:spcPts val="0"/>
              </a:spcBef>
              <a:spcAft>
                <a:spcPts val="0"/>
              </a:spcAft>
              <a:defRPr/>
            </a:pPr>
            <a:r>
              <a:rPr lang="nl-BE" sz="2100" b="1" dirty="0">
                <a:solidFill>
                  <a:prstClr val="black"/>
                </a:solidFill>
                <a:latin typeface="Arial"/>
              </a:rPr>
              <a:t>2B</a:t>
            </a:r>
          </a:p>
        </p:txBody>
      </p:sp>
      <p:sp>
        <p:nvSpPr>
          <p:cNvPr id="4" name="Linkeraccolade 3">
            <a:extLst>
              <a:ext uri="{FF2B5EF4-FFF2-40B4-BE49-F238E27FC236}">
                <a16:creationId xmlns:a16="http://schemas.microsoft.com/office/drawing/2014/main" id="{89CA05B1-B454-48A1-86B6-17B50B6FC7F7}"/>
              </a:ext>
            </a:extLst>
          </p:cNvPr>
          <p:cNvSpPr/>
          <p:nvPr/>
        </p:nvSpPr>
        <p:spPr>
          <a:xfrm rot="16200000" flipH="1">
            <a:off x="6758824" y="733759"/>
            <a:ext cx="402763" cy="2237206"/>
          </a:xfrm>
          <a:prstGeom prst="leftBrace">
            <a:avLst/>
          </a:prstGeom>
          <a:ln w="444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342900" fontAlgn="auto">
              <a:spcBef>
                <a:spcPts val="0"/>
              </a:spcBef>
              <a:spcAft>
                <a:spcPts val="0"/>
              </a:spcAft>
              <a:defRPr/>
            </a:pPr>
            <a:endParaRPr lang="nl-BE" sz="1350">
              <a:solidFill>
                <a:prstClr val="black"/>
              </a:solidFill>
              <a:latin typeface="Arial"/>
            </a:endParaRPr>
          </a:p>
        </p:txBody>
      </p:sp>
      <p:sp>
        <p:nvSpPr>
          <p:cNvPr id="5" name="Tekstvak 4">
            <a:extLst>
              <a:ext uri="{FF2B5EF4-FFF2-40B4-BE49-F238E27FC236}">
                <a16:creationId xmlns:a16="http://schemas.microsoft.com/office/drawing/2014/main" id="{44578B32-6676-4B84-9970-E2D3DFB65054}"/>
              </a:ext>
            </a:extLst>
          </p:cNvPr>
          <p:cNvSpPr txBox="1"/>
          <p:nvPr/>
        </p:nvSpPr>
        <p:spPr>
          <a:xfrm>
            <a:off x="5841602" y="1167858"/>
            <a:ext cx="2237206" cy="369332"/>
          </a:xfrm>
          <a:prstGeom prst="rect">
            <a:avLst/>
          </a:prstGeom>
          <a:noFill/>
        </p:spPr>
        <p:txBody>
          <a:bodyPr wrap="square" rtlCol="0">
            <a:spAutoFit/>
          </a:bodyPr>
          <a:lstStyle/>
          <a:p>
            <a:pPr algn="ctr" defTabSz="342900" fontAlgn="auto">
              <a:spcBef>
                <a:spcPts val="0"/>
              </a:spcBef>
              <a:spcAft>
                <a:spcPts val="0"/>
              </a:spcAft>
              <a:defRPr/>
            </a:pPr>
            <a:r>
              <a:rPr lang="nl-BE" b="1" dirty="0">
                <a:solidFill>
                  <a:srgbClr val="FF0000"/>
                </a:solidFill>
                <a:latin typeface="Arial"/>
              </a:rPr>
              <a:t>Keuzegedeelte</a:t>
            </a:r>
            <a:endParaRPr lang="nl-BE" sz="1350" b="1" dirty="0">
              <a:solidFill>
                <a:srgbClr val="FF0000"/>
              </a:solidFill>
              <a:latin typeface="Arial"/>
            </a:endParaRPr>
          </a:p>
        </p:txBody>
      </p:sp>
      <p:sp>
        <p:nvSpPr>
          <p:cNvPr id="19" name="Titel 1"/>
          <p:cNvSpPr txBox="1">
            <a:spLocks/>
          </p:cNvSpPr>
          <p:nvPr/>
        </p:nvSpPr>
        <p:spPr>
          <a:xfrm>
            <a:off x="395536" y="664344"/>
            <a:ext cx="8492490" cy="994172"/>
          </a:xfrm>
          <a:prstGeom prst="rect">
            <a:avLst/>
          </a:prstGeom>
        </p:spPr>
        <p:txBody>
          <a:bodyPr/>
          <a:lstStyle>
            <a:lvl1pPr algn="l" defTabSz="914400" rtl="0" eaLnBrk="1" latinLnBrk="0" hangingPunct="1">
              <a:lnSpc>
                <a:spcPct val="90000"/>
              </a:lnSpc>
              <a:spcBef>
                <a:spcPct val="0"/>
              </a:spcBef>
              <a:buNone/>
              <a:defRPr sz="4400" b="1" kern="1200">
                <a:solidFill>
                  <a:srgbClr val="2086C5"/>
                </a:solidFill>
                <a:latin typeface="Calibri" panose="020F0502020204030204" pitchFamily="34" charset="0"/>
                <a:ea typeface="+mj-ea"/>
                <a:cs typeface="Calibri" panose="020F0502020204030204" pitchFamily="34" charset="0"/>
              </a:defRPr>
            </a:lvl1pPr>
          </a:lstStyle>
          <a:p>
            <a:pPr defTabSz="685800" fontAlgn="auto">
              <a:spcAft>
                <a:spcPts val="0"/>
              </a:spcAft>
            </a:pPr>
            <a:r>
              <a:rPr lang="nl-BE" sz="3300" b="0" dirty="0">
                <a:solidFill>
                  <a:srgbClr val="92D050"/>
                </a:solidFill>
              </a:rPr>
              <a:t>Schema eerste graad</a:t>
            </a:r>
          </a:p>
        </p:txBody>
      </p:sp>
      <p:pic>
        <p:nvPicPr>
          <p:cNvPr id="2" name="Audio 1">
            <a:hlinkClick r:id="" action="ppaction://media"/>
            <a:extLst>
              <a:ext uri="{FF2B5EF4-FFF2-40B4-BE49-F238E27FC236}">
                <a16:creationId xmlns:a16="http://schemas.microsoft.com/office/drawing/2014/main" id="{CB69ECDA-27BF-41C7-B03C-21A343FBA68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447353948"/>
      </p:ext>
    </p:extLst>
  </p:cSld>
  <p:clrMapOvr>
    <a:masterClrMapping/>
  </p:clrMapOvr>
  <p:transition spd="med" advTm="66802"/>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2">
            <a:extLst>
              <a:ext uri="{FF2B5EF4-FFF2-40B4-BE49-F238E27FC236}">
                <a16:creationId xmlns:a16="http://schemas.microsoft.com/office/drawing/2014/main" id="{82B3D5C4-CB40-441D-9F7C-EF9D772B9591}"/>
              </a:ext>
            </a:extLst>
          </p:cNvPr>
          <p:cNvSpPr txBox="1">
            <a:spLocks/>
          </p:cNvSpPr>
          <p:nvPr/>
        </p:nvSpPr>
        <p:spPr>
          <a:xfrm>
            <a:off x="467544" y="1196752"/>
            <a:ext cx="4320480" cy="4781540"/>
          </a:xfrm>
          <a:prstGeom prst="rect">
            <a:avLst/>
          </a:prstGeom>
        </p:spPr>
        <p:txBody>
          <a:bodyPr>
            <a:normAutofit fontScale="25000" lnSpcReduction="2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0" indent="0" fontAlgn="auto">
              <a:lnSpc>
                <a:spcPct val="170000"/>
              </a:lnSpc>
              <a:spcBef>
                <a:spcPts val="0"/>
              </a:spcBef>
              <a:spcAft>
                <a:spcPts val="0"/>
              </a:spcAft>
              <a:buNone/>
            </a:pPr>
            <a:r>
              <a:rPr lang="nl-BE" sz="6400" b="1" cap="all" dirty="0">
                <a:solidFill>
                  <a:srgbClr val="002060"/>
                </a:solidFill>
                <a:latin typeface="Arial" panose="020B0604020202020204" pitchFamily="34" charset="0"/>
                <a:cs typeface="Arial" panose="020B0604020202020204" pitchFamily="34" charset="0"/>
              </a:rPr>
              <a:t>1 Economie &amp; organisatie </a:t>
            </a:r>
          </a:p>
          <a:p>
            <a:pPr marL="173038" indent="-173038" fontAlgn="auto">
              <a:lnSpc>
                <a:spcPct val="170000"/>
              </a:lnSpc>
              <a:spcBef>
                <a:spcPts val="0"/>
              </a:spcBef>
              <a:spcAft>
                <a:spcPts val="0"/>
              </a:spcAft>
              <a:buNone/>
            </a:pPr>
            <a:r>
              <a:rPr lang="nl-BE" sz="6400" b="1" cap="all" dirty="0">
                <a:solidFill>
                  <a:srgbClr val="002060"/>
                </a:solidFill>
                <a:latin typeface="Arial" panose="020B0604020202020204" pitchFamily="34" charset="0"/>
                <a:cs typeface="Arial" panose="020B0604020202020204" pitchFamily="34" charset="0"/>
              </a:rPr>
              <a:t>2 Klassieke talen</a:t>
            </a:r>
            <a:br>
              <a:rPr lang="nl-BE" sz="6400" dirty="0">
                <a:solidFill>
                  <a:schemeClr val="tx1">
                    <a:lumMod val="65000"/>
                    <a:lumOff val="35000"/>
                  </a:schemeClr>
                </a:solidFill>
                <a:latin typeface="Arial" panose="020B0604020202020204" pitchFamily="34" charset="0"/>
                <a:cs typeface="Arial" panose="020B0604020202020204" pitchFamily="34" charset="0"/>
              </a:rPr>
            </a:br>
            <a:r>
              <a:rPr lang="nl-BE" sz="6400" b="1" dirty="0">
                <a:solidFill>
                  <a:schemeClr val="accent5"/>
                </a:solidFill>
                <a:latin typeface="Arial" panose="020B0604020202020204" pitchFamily="34" charset="0"/>
                <a:cs typeface="Arial" panose="020B0604020202020204" pitchFamily="34" charset="0"/>
              </a:rPr>
              <a:t>- Latijn</a:t>
            </a:r>
            <a:br>
              <a:rPr lang="nl-BE" sz="6400" b="1" dirty="0">
                <a:solidFill>
                  <a:schemeClr val="accent5"/>
                </a:solidFill>
                <a:latin typeface="Arial" panose="020B0604020202020204" pitchFamily="34" charset="0"/>
                <a:cs typeface="Arial" panose="020B0604020202020204" pitchFamily="34" charset="0"/>
              </a:rPr>
            </a:br>
            <a:r>
              <a:rPr lang="nl-BE" sz="6400" b="1" dirty="0">
                <a:solidFill>
                  <a:schemeClr val="accent5"/>
                </a:solidFill>
                <a:latin typeface="Arial" panose="020B0604020202020204" pitchFamily="34" charset="0"/>
                <a:cs typeface="Arial" panose="020B0604020202020204" pitchFamily="34" charset="0"/>
              </a:rPr>
              <a:t>- Grieks-Latijn</a:t>
            </a:r>
          </a:p>
          <a:p>
            <a:pPr marL="173038" lvl="0" indent="-173038" fontAlgn="auto">
              <a:lnSpc>
                <a:spcPct val="170000"/>
              </a:lnSpc>
              <a:spcBef>
                <a:spcPts val="0"/>
              </a:spcBef>
              <a:spcAft>
                <a:spcPts val="0"/>
              </a:spcAft>
              <a:buNone/>
            </a:pPr>
            <a:r>
              <a:rPr lang="nl-BE" sz="6400" b="1" cap="all" dirty="0">
                <a:solidFill>
                  <a:srgbClr val="002060"/>
                </a:solidFill>
                <a:latin typeface="Arial" panose="020B0604020202020204" pitchFamily="34" charset="0"/>
                <a:cs typeface="Arial" panose="020B0604020202020204" pitchFamily="34" charset="0"/>
              </a:rPr>
              <a:t>3 Kunst &amp; creatie * / **</a:t>
            </a:r>
            <a:br>
              <a:rPr lang="nl-BE" sz="6400" cap="all" dirty="0">
                <a:solidFill>
                  <a:schemeClr val="accent3"/>
                </a:solidFill>
                <a:latin typeface="Arial" panose="020B0604020202020204" pitchFamily="34" charset="0"/>
                <a:cs typeface="Arial" panose="020B0604020202020204" pitchFamily="34" charset="0"/>
              </a:rPr>
            </a:br>
            <a:r>
              <a:rPr lang="nl-BE" sz="6400" b="1" dirty="0">
                <a:solidFill>
                  <a:schemeClr val="accent5"/>
                </a:solidFill>
                <a:latin typeface="Arial" panose="020B0604020202020204" pitchFamily="34" charset="0"/>
                <a:cs typeface="Arial" panose="020B0604020202020204" pitchFamily="34" charset="0"/>
              </a:rPr>
              <a:t>- Artistieke vorming</a:t>
            </a:r>
            <a:br>
              <a:rPr lang="nl-BE" sz="6400" b="1" dirty="0">
                <a:solidFill>
                  <a:schemeClr val="accent5"/>
                </a:solidFill>
                <a:latin typeface="Arial" panose="020B0604020202020204" pitchFamily="34" charset="0"/>
                <a:cs typeface="Arial" panose="020B0604020202020204" pitchFamily="34" charset="0"/>
              </a:rPr>
            </a:br>
            <a:r>
              <a:rPr lang="nl-BE" sz="6400" b="1" dirty="0">
                <a:solidFill>
                  <a:schemeClr val="accent5"/>
                </a:solidFill>
                <a:latin typeface="Arial" panose="020B0604020202020204" pitchFamily="34" charset="0"/>
                <a:cs typeface="Arial" panose="020B0604020202020204" pitchFamily="34" charset="0"/>
              </a:rPr>
              <a:t>- Ballet </a:t>
            </a:r>
            <a:br>
              <a:rPr lang="nl-BE" sz="6400" b="1" dirty="0">
                <a:solidFill>
                  <a:schemeClr val="accent5"/>
                </a:solidFill>
                <a:latin typeface="Arial" panose="020B0604020202020204" pitchFamily="34" charset="0"/>
                <a:cs typeface="Arial" panose="020B0604020202020204" pitchFamily="34" charset="0"/>
              </a:rPr>
            </a:br>
            <a:r>
              <a:rPr lang="nl-BE" sz="6400" b="1" dirty="0">
                <a:solidFill>
                  <a:schemeClr val="accent5"/>
                </a:solidFill>
                <a:latin typeface="Arial" panose="020B0604020202020204" pitchFamily="34" charset="0"/>
                <a:cs typeface="Arial" panose="020B0604020202020204" pitchFamily="34" charset="0"/>
              </a:rPr>
              <a:t>- Creatie en vormgeving</a:t>
            </a:r>
          </a:p>
          <a:p>
            <a:pPr marL="0" lvl="0" indent="0" fontAlgn="auto">
              <a:lnSpc>
                <a:spcPct val="170000"/>
              </a:lnSpc>
              <a:spcBef>
                <a:spcPts val="0"/>
              </a:spcBef>
              <a:spcAft>
                <a:spcPts val="0"/>
              </a:spcAft>
              <a:buNone/>
            </a:pPr>
            <a:r>
              <a:rPr lang="nl-BE" sz="6400" b="1" cap="all" dirty="0">
                <a:solidFill>
                  <a:srgbClr val="002060"/>
                </a:solidFill>
                <a:latin typeface="Arial" panose="020B0604020202020204" pitchFamily="34" charset="0"/>
                <a:cs typeface="Arial" panose="020B0604020202020204" pitchFamily="34" charset="0"/>
              </a:rPr>
              <a:t>4 Maatschappij &amp; welzijn </a:t>
            </a:r>
          </a:p>
          <a:p>
            <a:pPr marL="0" indent="0" fontAlgn="auto">
              <a:lnSpc>
                <a:spcPct val="170000"/>
              </a:lnSpc>
              <a:spcBef>
                <a:spcPts val="0"/>
              </a:spcBef>
              <a:spcAft>
                <a:spcPts val="0"/>
              </a:spcAft>
              <a:buNone/>
            </a:pPr>
            <a:r>
              <a:rPr lang="nl-BE" sz="6400" b="1" cap="all" dirty="0">
                <a:solidFill>
                  <a:srgbClr val="002060"/>
                </a:solidFill>
                <a:latin typeface="Arial" panose="020B0604020202020204" pitchFamily="34" charset="0"/>
                <a:cs typeface="Arial" panose="020B0604020202020204" pitchFamily="34" charset="0"/>
              </a:rPr>
              <a:t>5 Moderne talen &amp; wetenschappen</a:t>
            </a:r>
          </a:p>
          <a:p>
            <a:pPr marL="0" indent="0" fontAlgn="auto">
              <a:lnSpc>
                <a:spcPct val="150000"/>
              </a:lnSpc>
              <a:spcAft>
                <a:spcPts val="0"/>
              </a:spcAft>
              <a:buNone/>
              <a:defRPr/>
            </a:pPr>
            <a:r>
              <a:rPr lang="nl-BE" sz="6400" b="1" cap="all" dirty="0">
                <a:solidFill>
                  <a:srgbClr val="002060"/>
                </a:solidFill>
                <a:latin typeface="Arial" panose="020B0604020202020204" pitchFamily="34" charset="0"/>
                <a:cs typeface="Arial" panose="020B0604020202020204" pitchFamily="34" charset="0"/>
              </a:rPr>
              <a:t>6 Sport * </a:t>
            </a:r>
            <a:endParaRPr lang="nl-NL" sz="6400" b="1" cap="all" dirty="0">
              <a:solidFill>
                <a:srgbClr val="002060"/>
              </a:solidFill>
              <a:latin typeface="Arial" panose="020B0604020202020204" pitchFamily="34" charset="0"/>
              <a:cs typeface="Arial" panose="020B0604020202020204" pitchFamily="34" charset="0"/>
            </a:endParaRPr>
          </a:p>
          <a:p>
            <a:pPr marL="0" indent="0" fontAlgn="auto">
              <a:lnSpc>
                <a:spcPct val="150000"/>
              </a:lnSpc>
              <a:spcAft>
                <a:spcPts val="0"/>
              </a:spcAft>
              <a:buNone/>
              <a:defRPr/>
            </a:pPr>
            <a:r>
              <a:rPr lang="nl-NL" sz="6400" b="1" cap="all" dirty="0">
                <a:solidFill>
                  <a:srgbClr val="002060"/>
                </a:solidFill>
                <a:latin typeface="Arial" panose="020B0604020202020204" pitchFamily="34" charset="0"/>
                <a:cs typeface="Arial" panose="020B0604020202020204" pitchFamily="34" charset="0"/>
              </a:rPr>
              <a:t>7 </a:t>
            </a:r>
            <a:r>
              <a:rPr lang="nl-NL" sz="6400" b="1" cap="all" dirty="0" err="1">
                <a:solidFill>
                  <a:srgbClr val="002060"/>
                </a:solidFill>
                <a:latin typeface="Arial" panose="020B0604020202020204" pitchFamily="34" charset="0"/>
                <a:cs typeface="Arial" panose="020B0604020202020204" pitchFamily="34" charset="0"/>
              </a:rPr>
              <a:t>TOPSPort</a:t>
            </a:r>
            <a:r>
              <a:rPr lang="nl-NL" sz="6400" b="1" cap="all" dirty="0">
                <a:solidFill>
                  <a:srgbClr val="002060"/>
                </a:solidFill>
                <a:latin typeface="Arial" panose="020B0604020202020204" pitchFamily="34" charset="0"/>
                <a:cs typeface="Arial" panose="020B0604020202020204" pitchFamily="34" charset="0"/>
              </a:rPr>
              <a:t> ***</a:t>
            </a:r>
            <a:endParaRPr lang="nl-BE" sz="6400" b="1" cap="all" dirty="0">
              <a:solidFill>
                <a:srgbClr val="002060"/>
              </a:solidFill>
              <a:latin typeface="Arial" panose="020B0604020202020204" pitchFamily="34" charset="0"/>
              <a:cs typeface="Arial" panose="020B0604020202020204" pitchFamily="34" charset="0"/>
            </a:endParaRPr>
          </a:p>
          <a:p>
            <a:pPr marL="173038" lvl="0" indent="-173038" fontAlgn="auto">
              <a:lnSpc>
                <a:spcPct val="150000"/>
              </a:lnSpc>
              <a:spcAft>
                <a:spcPts val="0"/>
              </a:spcAft>
              <a:buNone/>
              <a:defRPr/>
            </a:pPr>
            <a:r>
              <a:rPr lang="nl-BE" sz="6400" b="1" cap="all" dirty="0">
                <a:solidFill>
                  <a:srgbClr val="002060"/>
                </a:solidFill>
                <a:latin typeface="Arial" panose="020B0604020202020204" pitchFamily="34" charset="0"/>
                <a:cs typeface="Arial" panose="020B0604020202020204" pitchFamily="34" charset="0"/>
              </a:rPr>
              <a:t>8 Voeding &amp; Horeca *</a:t>
            </a:r>
            <a:endParaRPr lang="nl-BE" b="1" dirty="0">
              <a:solidFill>
                <a:srgbClr val="002060"/>
              </a:solidFill>
            </a:endParaRPr>
          </a:p>
        </p:txBody>
      </p:sp>
      <p:sp>
        <p:nvSpPr>
          <p:cNvPr id="3" name="Tijdelijke aanduiding voor inhoud 3">
            <a:extLst>
              <a:ext uri="{FF2B5EF4-FFF2-40B4-BE49-F238E27FC236}">
                <a16:creationId xmlns:a16="http://schemas.microsoft.com/office/drawing/2014/main" id="{13680734-CED6-4CF7-947B-3DC79CEAF681}"/>
              </a:ext>
            </a:extLst>
          </p:cNvPr>
          <p:cNvSpPr txBox="1">
            <a:spLocks/>
          </p:cNvSpPr>
          <p:nvPr/>
        </p:nvSpPr>
        <p:spPr>
          <a:xfrm>
            <a:off x="5508104" y="2211856"/>
            <a:ext cx="2808312" cy="4646144"/>
          </a:xfrm>
          <a:prstGeom prst="rect">
            <a:avLst/>
          </a:prstGeom>
        </p:spPr>
        <p:txBody>
          <a:bodyPr>
            <a:normAutofit/>
          </a:bodyPr>
          <a:lstStyle>
            <a:lvl1pPr marL="269875" indent="-269875" algn="l" defTabSz="457200" rtl="0" eaLnBrk="1" latinLnBrk="0" hangingPunct="1">
              <a:spcBef>
                <a:spcPct val="20000"/>
              </a:spcBef>
              <a:buFont typeface="Arial"/>
              <a:buChar char="•"/>
              <a:defRPr sz="2800" kern="1200">
                <a:solidFill>
                  <a:srgbClr val="464522"/>
                </a:solidFill>
                <a:latin typeface="+mn-lt"/>
                <a:ea typeface="+mn-ea"/>
                <a:cs typeface="+mn-cs"/>
              </a:defRPr>
            </a:lvl1pPr>
            <a:lvl2pPr marL="541338" indent="-271463" algn="l" defTabSz="457200" rtl="0" eaLnBrk="1" latinLnBrk="0" hangingPunct="1">
              <a:spcBef>
                <a:spcPct val="20000"/>
              </a:spcBef>
              <a:buFont typeface="Arial"/>
              <a:buChar char="–"/>
              <a:tabLst/>
              <a:defRPr sz="2400" kern="1200">
                <a:solidFill>
                  <a:srgbClr val="464522"/>
                </a:solidFill>
                <a:latin typeface="+mn-lt"/>
                <a:ea typeface="+mn-ea"/>
                <a:cs typeface="+mn-cs"/>
              </a:defRPr>
            </a:lvl2pPr>
            <a:lvl3pPr marL="717550" indent="-176213" algn="l" defTabSz="457200" rtl="0" eaLnBrk="1" latinLnBrk="0" hangingPunct="1">
              <a:spcBef>
                <a:spcPct val="20000"/>
              </a:spcBef>
              <a:buFont typeface="Arial"/>
              <a:buChar char="•"/>
              <a:defRPr sz="1600" kern="1200">
                <a:solidFill>
                  <a:srgbClr val="464522"/>
                </a:solidFill>
                <a:latin typeface="+mn-lt"/>
                <a:ea typeface="+mn-ea"/>
                <a:cs typeface="+mn-cs"/>
              </a:defRPr>
            </a:lvl3pPr>
            <a:lvl4pPr marL="900113" indent="-182563" algn="l" defTabSz="457200" rtl="0" eaLnBrk="1" latinLnBrk="0" hangingPunct="1">
              <a:spcBef>
                <a:spcPct val="20000"/>
              </a:spcBef>
              <a:buFont typeface="Arial"/>
              <a:buChar char="–"/>
              <a:defRPr sz="1600" kern="1200">
                <a:solidFill>
                  <a:srgbClr val="464522"/>
                </a:solidFill>
                <a:latin typeface="+mn-lt"/>
                <a:ea typeface="+mn-ea"/>
                <a:cs typeface="+mn-cs"/>
              </a:defRPr>
            </a:lvl4pPr>
            <a:lvl5pPr marL="1076325" indent="-176213" algn="l" defTabSz="457200" rtl="0" eaLnBrk="1" latinLnBrk="0" hangingPunct="1">
              <a:spcBef>
                <a:spcPct val="20000"/>
              </a:spcBef>
              <a:buFont typeface="Arial"/>
              <a:buChar char="»"/>
              <a:defRPr sz="1600" kern="1200">
                <a:solidFill>
                  <a:srgbClr val="464522"/>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269875" marR="0" lvl="0" indent="-269875" algn="l" defTabSz="457200" rtl="0" eaLnBrk="1" fontAlgn="auto" latinLnBrk="0" hangingPunct="1">
              <a:lnSpc>
                <a:spcPct val="100000"/>
              </a:lnSpc>
              <a:spcBef>
                <a:spcPct val="20000"/>
              </a:spcBef>
              <a:spcAft>
                <a:spcPts val="0"/>
              </a:spcAft>
              <a:buClrTx/>
              <a:buSzTx/>
              <a:buFont typeface="Arial"/>
              <a:buChar char="•"/>
              <a:tabLst/>
              <a:defRPr/>
            </a:pPr>
            <a:endParaRPr kumimoji="0" lang="nl-BE" sz="1600" b="0" i="0" u="none" strike="noStrike" kern="1200" cap="none" spc="0" normalizeH="0" baseline="0" noProof="0" dirty="0">
              <a:ln>
                <a:noFill/>
              </a:ln>
              <a:solidFill>
                <a:prstClr val="black">
                  <a:lumMod val="65000"/>
                  <a:lumOff val="35000"/>
                </a:prstClr>
              </a:solidFill>
              <a:effectLst/>
              <a:uLnTx/>
              <a:uFillTx/>
              <a:latin typeface="Arial" panose="020B0604020202020204" pitchFamily="34" charset="0"/>
              <a:cs typeface="Arial" panose="020B0604020202020204" pitchFamily="34" charset="0"/>
            </a:endParaRPr>
          </a:p>
        </p:txBody>
      </p:sp>
      <p:sp>
        <p:nvSpPr>
          <p:cNvPr id="4" name="Text Box 9"/>
          <p:cNvSpPr txBox="1">
            <a:spLocks noChangeArrowheads="1"/>
          </p:cNvSpPr>
          <p:nvPr/>
        </p:nvSpPr>
        <p:spPr bwMode="auto">
          <a:xfrm>
            <a:off x="467544" y="343565"/>
            <a:ext cx="8208911" cy="584775"/>
          </a:xfrm>
          <a:prstGeom prst="rect">
            <a:avLst/>
          </a:prstGeom>
          <a:noFill/>
          <a:ln w="9525">
            <a:noFill/>
            <a:miter lim="800000"/>
            <a:headEnd/>
            <a:tailEnd/>
          </a:ln>
        </p:spPr>
        <p:txBody>
          <a:bodyPr wrap="square">
            <a:spAutoFit/>
          </a:bodyPr>
          <a:lstStyle/>
          <a:p>
            <a:pPr algn="ctr"/>
            <a:r>
              <a:rPr lang="nl-NL" sz="3200" dirty="0">
                <a:solidFill>
                  <a:srgbClr val="92D050"/>
                </a:solidFill>
                <a:latin typeface="+mn-lt"/>
                <a:ea typeface="PMingLiU" pitchFamily="18" charset="-120"/>
                <a:cs typeface="Arial" charset="0"/>
              </a:rPr>
              <a:t>Basisopties 2A   </a:t>
            </a:r>
          </a:p>
        </p:txBody>
      </p:sp>
      <p:sp>
        <p:nvSpPr>
          <p:cNvPr id="6" name="Rechthoek 5"/>
          <p:cNvSpPr/>
          <p:nvPr/>
        </p:nvSpPr>
        <p:spPr>
          <a:xfrm>
            <a:off x="4927600" y="1196752"/>
            <a:ext cx="3892799" cy="5386090"/>
          </a:xfrm>
          <a:prstGeom prst="rect">
            <a:avLst/>
          </a:prstGeom>
        </p:spPr>
        <p:txBody>
          <a:bodyPr wrap="square">
            <a:spAutoFit/>
          </a:bodyPr>
          <a:lstStyle/>
          <a:p>
            <a:pPr marL="173038" indent="-173038" fontAlgn="auto">
              <a:lnSpc>
                <a:spcPct val="170000"/>
              </a:lnSpc>
              <a:spcBef>
                <a:spcPts val="0"/>
              </a:spcBef>
              <a:spcAft>
                <a:spcPts val="0"/>
              </a:spcAft>
              <a:buNone/>
            </a:pPr>
            <a:r>
              <a:rPr lang="nl-BE" sz="1600" b="1" cap="all" dirty="0">
                <a:solidFill>
                  <a:srgbClr val="002060"/>
                </a:solidFill>
                <a:latin typeface="Arial" panose="020B0604020202020204" pitchFamily="34" charset="0"/>
                <a:cs typeface="Arial" panose="020B0604020202020204" pitchFamily="34" charset="0"/>
              </a:rPr>
              <a:t>9 Stem-wetenschappen</a:t>
            </a:r>
            <a:r>
              <a:rPr lang="nl-BE" sz="1600" b="1" dirty="0">
                <a:solidFill>
                  <a:srgbClr val="002060"/>
                </a:solidFill>
                <a:latin typeface="Arial" panose="020B0604020202020204" pitchFamily="34" charset="0"/>
                <a:cs typeface="Arial" panose="020B0604020202020204" pitchFamily="34" charset="0"/>
              </a:rPr>
              <a:t> </a:t>
            </a:r>
            <a:br>
              <a:rPr lang="nl-BE" sz="1600" dirty="0">
                <a:solidFill>
                  <a:schemeClr val="tx1">
                    <a:lumMod val="65000"/>
                    <a:lumOff val="35000"/>
                  </a:schemeClr>
                </a:solidFill>
                <a:latin typeface="Arial" panose="020B0604020202020204" pitchFamily="34" charset="0"/>
                <a:cs typeface="Arial" panose="020B0604020202020204" pitchFamily="34" charset="0"/>
              </a:rPr>
            </a:br>
            <a:r>
              <a:rPr lang="nl-BE" sz="1600" b="1" dirty="0">
                <a:solidFill>
                  <a:schemeClr val="accent5"/>
                </a:solidFill>
                <a:latin typeface="Arial" panose="020B0604020202020204" pitchFamily="34" charset="0"/>
                <a:cs typeface="Arial" panose="020B0604020202020204" pitchFamily="34" charset="0"/>
              </a:rPr>
              <a:t>- Industriële wetenschappen</a:t>
            </a:r>
            <a:br>
              <a:rPr lang="nl-BE" sz="1600" b="1" dirty="0">
                <a:solidFill>
                  <a:schemeClr val="accent5"/>
                </a:solidFill>
                <a:latin typeface="Arial" panose="020B0604020202020204" pitchFamily="34" charset="0"/>
                <a:cs typeface="Arial" panose="020B0604020202020204" pitchFamily="34" charset="0"/>
              </a:rPr>
            </a:br>
            <a:r>
              <a:rPr lang="nl-BE" sz="1600" b="1" dirty="0">
                <a:solidFill>
                  <a:schemeClr val="accent5"/>
                </a:solidFill>
                <a:latin typeface="Arial" panose="020B0604020202020204" pitchFamily="34" charset="0"/>
                <a:cs typeface="Arial" panose="020B0604020202020204" pitchFamily="34" charset="0"/>
              </a:rPr>
              <a:t>- Techniek-wetenschappen</a:t>
            </a:r>
          </a:p>
          <a:p>
            <a:pPr marL="173038" indent="-173038" fontAlgn="auto">
              <a:lnSpc>
                <a:spcPct val="170000"/>
              </a:lnSpc>
              <a:spcBef>
                <a:spcPts val="0"/>
              </a:spcBef>
              <a:spcAft>
                <a:spcPts val="0"/>
              </a:spcAft>
              <a:buNone/>
            </a:pPr>
            <a:r>
              <a:rPr lang="nl-BE" sz="1600" b="1" cap="all" dirty="0">
                <a:solidFill>
                  <a:srgbClr val="002060"/>
                </a:solidFill>
                <a:latin typeface="Arial" panose="020B0604020202020204" pitchFamily="34" charset="0"/>
                <a:cs typeface="Arial" panose="020B0604020202020204" pitchFamily="34" charset="0"/>
              </a:rPr>
              <a:t>10 Stem-technieken</a:t>
            </a:r>
            <a:br>
              <a:rPr lang="nl-BE" sz="1600" dirty="0">
                <a:solidFill>
                  <a:schemeClr val="tx1">
                    <a:lumMod val="65000"/>
                    <a:lumOff val="35000"/>
                  </a:schemeClr>
                </a:solidFill>
                <a:latin typeface="Arial" panose="020B0604020202020204" pitchFamily="34" charset="0"/>
                <a:cs typeface="Arial" panose="020B0604020202020204" pitchFamily="34" charset="0"/>
              </a:rPr>
            </a:br>
            <a:r>
              <a:rPr lang="nl-BE" sz="1600" b="1" dirty="0">
                <a:solidFill>
                  <a:schemeClr val="accent5"/>
                </a:solidFill>
                <a:latin typeface="Arial" panose="020B0604020202020204" pitchFamily="34" charset="0"/>
                <a:cs typeface="Arial" panose="020B0604020202020204" pitchFamily="34" charset="0"/>
              </a:rPr>
              <a:t>- Mechanica-elektriciteit </a:t>
            </a:r>
            <a:br>
              <a:rPr lang="nl-BE" sz="1600" b="1" dirty="0">
                <a:solidFill>
                  <a:schemeClr val="accent5"/>
                </a:solidFill>
                <a:latin typeface="Arial" panose="020B0604020202020204" pitchFamily="34" charset="0"/>
                <a:cs typeface="Arial" panose="020B0604020202020204" pitchFamily="34" charset="0"/>
              </a:rPr>
            </a:br>
            <a:r>
              <a:rPr lang="nl-BE" sz="1600" b="1" dirty="0">
                <a:solidFill>
                  <a:schemeClr val="accent5"/>
                </a:solidFill>
                <a:latin typeface="Arial" panose="020B0604020202020204" pitchFamily="34" charset="0"/>
                <a:cs typeface="Arial" panose="020B0604020202020204" pitchFamily="34" charset="0"/>
              </a:rPr>
              <a:t>- Agro- en biotechnieken</a:t>
            </a:r>
            <a:br>
              <a:rPr lang="nl-BE" sz="1600" b="1" dirty="0">
                <a:solidFill>
                  <a:schemeClr val="accent5"/>
                </a:solidFill>
                <a:latin typeface="Arial" panose="020B0604020202020204" pitchFamily="34" charset="0"/>
                <a:cs typeface="Arial" panose="020B0604020202020204" pitchFamily="34" charset="0"/>
              </a:rPr>
            </a:br>
            <a:r>
              <a:rPr lang="nl-BE" sz="1600" b="1" dirty="0">
                <a:solidFill>
                  <a:schemeClr val="accent5"/>
                </a:solidFill>
                <a:latin typeface="Arial" panose="020B0604020202020204" pitchFamily="34" charset="0"/>
                <a:cs typeface="Arial" panose="020B0604020202020204" pitchFamily="34" charset="0"/>
              </a:rPr>
              <a:t>- Bouw- en houttechnieken</a:t>
            </a:r>
            <a:br>
              <a:rPr lang="nl-BE" sz="1600" b="1" dirty="0">
                <a:solidFill>
                  <a:schemeClr val="accent5"/>
                </a:solidFill>
                <a:latin typeface="Arial" panose="020B0604020202020204" pitchFamily="34" charset="0"/>
                <a:cs typeface="Arial" panose="020B0604020202020204" pitchFamily="34" charset="0"/>
              </a:rPr>
            </a:br>
            <a:r>
              <a:rPr lang="nl-BE" sz="1600" b="1" dirty="0">
                <a:solidFill>
                  <a:schemeClr val="accent5"/>
                </a:solidFill>
                <a:latin typeface="Arial" panose="020B0604020202020204" pitchFamily="34" charset="0"/>
                <a:cs typeface="Arial" panose="020B0604020202020204" pitchFamily="34" charset="0"/>
              </a:rPr>
              <a:t>- Grafische communicatie en media</a:t>
            </a:r>
            <a:br>
              <a:rPr lang="nl-BE" sz="1600" b="1" dirty="0">
                <a:solidFill>
                  <a:schemeClr val="accent5"/>
                </a:solidFill>
                <a:latin typeface="Arial" panose="020B0604020202020204" pitchFamily="34" charset="0"/>
                <a:cs typeface="Arial" panose="020B0604020202020204" pitchFamily="34" charset="0"/>
              </a:rPr>
            </a:br>
            <a:r>
              <a:rPr lang="nl-BE" sz="1600" b="1" dirty="0">
                <a:solidFill>
                  <a:schemeClr val="accent5"/>
                </a:solidFill>
                <a:latin typeface="Arial" panose="020B0604020202020204" pitchFamily="34" charset="0"/>
                <a:cs typeface="Arial" panose="020B0604020202020204" pitchFamily="34" charset="0"/>
              </a:rPr>
              <a:t>- Maritieme technieken *</a:t>
            </a:r>
            <a:br>
              <a:rPr lang="nl-BE" sz="1600" b="1" dirty="0">
                <a:solidFill>
                  <a:schemeClr val="accent5"/>
                </a:solidFill>
                <a:latin typeface="Arial" panose="020B0604020202020204" pitchFamily="34" charset="0"/>
                <a:cs typeface="Arial" panose="020B0604020202020204" pitchFamily="34" charset="0"/>
              </a:rPr>
            </a:br>
            <a:r>
              <a:rPr lang="nl-BE" sz="1600" b="1" dirty="0">
                <a:solidFill>
                  <a:schemeClr val="accent5"/>
                </a:solidFill>
                <a:latin typeface="Arial" panose="020B0604020202020204" pitchFamily="34" charset="0"/>
                <a:cs typeface="Arial" panose="020B0604020202020204" pitchFamily="34" charset="0"/>
              </a:rPr>
              <a:t>- Textiel *</a:t>
            </a:r>
          </a:p>
          <a:p>
            <a:pPr marL="0" indent="0" fontAlgn="auto">
              <a:lnSpc>
                <a:spcPct val="150000"/>
              </a:lnSpc>
              <a:spcAft>
                <a:spcPts val="0"/>
              </a:spcAft>
              <a:buNone/>
              <a:defRPr/>
            </a:pPr>
            <a:r>
              <a:rPr lang="nl-BE" sz="1600" b="1" cap="all" dirty="0">
                <a:solidFill>
                  <a:srgbClr val="002060"/>
                </a:solidFill>
                <a:latin typeface="Arial" panose="020B0604020202020204" pitchFamily="34" charset="0"/>
                <a:cs typeface="Arial" panose="020B0604020202020204" pitchFamily="34" charset="0"/>
              </a:rPr>
              <a:t>11 Freinetpedagogie *</a:t>
            </a:r>
          </a:p>
          <a:p>
            <a:pPr marL="0" lvl="0" indent="0" defTabSz="457200" fontAlgn="auto">
              <a:lnSpc>
                <a:spcPct val="150000"/>
              </a:lnSpc>
              <a:spcAft>
                <a:spcPts val="0"/>
              </a:spcAft>
              <a:buNone/>
              <a:defRPr/>
            </a:pPr>
            <a:r>
              <a:rPr lang="nl-BE" sz="1600" b="1" cap="all" dirty="0">
                <a:solidFill>
                  <a:srgbClr val="002060"/>
                </a:solidFill>
                <a:latin typeface="Arial" panose="020B0604020202020204" pitchFamily="34" charset="0"/>
                <a:cs typeface="Arial" panose="020B0604020202020204" pitchFamily="34" charset="0"/>
              </a:rPr>
              <a:t>12 RUDOLF </a:t>
            </a:r>
            <a:r>
              <a:rPr lang="nl-BE" sz="1600" b="1" cap="all" dirty="0" err="1">
                <a:solidFill>
                  <a:srgbClr val="002060"/>
                </a:solidFill>
                <a:latin typeface="Arial" panose="020B0604020202020204" pitchFamily="34" charset="0"/>
                <a:cs typeface="Arial" panose="020B0604020202020204" pitchFamily="34" charset="0"/>
              </a:rPr>
              <a:t>SteinerPEDAGOGIE</a:t>
            </a:r>
            <a:r>
              <a:rPr lang="nl-BE" sz="1600" b="1" dirty="0">
                <a:solidFill>
                  <a:srgbClr val="002060"/>
                </a:solidFill>
                <a:latin typeface="Arial" panose="020B0604020202020204" pitchFamily="34" charset="0"/>
                <a:cs typeface="Arial" panose="020B0604020202020204" pitchFamily="34" charset="0"/>
              </a:rPr>
              <a:t> </a:t>
            </a:r>
          </a:p>
          <a:p>
            <a:pPr marL="0" lvl="0" indent="0" defTabSz="457200" fontAlgn="auto">
              <a:lnSpc>
                <a:spcPct val="150000"/>
              </a:lnSpc>
              <a:spcAft>
                <a:spcPts val="0"/>
              </a:spcAft>
              <a:buNone/>
              <a:defRPr/>
            </a:pPr>
            <a:r>
              <a:rPr lang="nl-BE" sz="1600" b="1" cap="all" dirty="0">
                <a:solidFill>
                  <a:srgbClr val="002060"/>
                </a:solidFill>
                <a:latin typeface="Arial" panose="020B0604020202020204" pitchFamily="34" charset="0"/>
                <a:cs typeface="Arial" panose="020B0604020202020204" pitchFamily="34" charset="0"/>
              </a:rPr>
              <a:t>13 </a:t>
            </a:r>
            <a:r>
              <a:rPr lang="nl-BE" sz="1600" b="1" cap="all" dirty="0" err="1">
                <a:solidFill>
                  <a:srgbClr val="002060"/>
                </a:solidFill>
                <a:latin typeface="Arial" panose="020B0604020202020204" pitchFamily="34" charset="0"/>
                <a:cs typeface="Arial" panose="020B0604020202020204" pitchFamily="34" charset="0"/>
              </a:rPr>
              <a:t>Yeshiva</a:t>
            </a:r>
            <a:r>
              <a:rPr lang="nl-BE" sz="1600" b="1" dirty="0">
                <a:solidFill>
                  <a:srgbClr val="002060"/>
                </a:solidFill>
                <a:latin typeface="Arial" panose="020B0604020202020204" pitchFamily="34" charset="0"/>
                <a:cs typeface="Arial" panose="020B0604020202020204" pitchFamily="34" charset="0"/>
              </a:rPr>
              <a:t> </a:t>
            </a:r>
          </a:p>
        </p:txBody>
      </p:sp>
      <p:pic>
        <p:nvPicPr>
          <p:cNvPr id="5" name="Audio 4">
            <a:hlinkClick r:id="" action="ppaction://media"/>
            <a:extLst>
              <a:ext uri="{FF2B5EF4-FFF2-40B4-BE49-F238E27FC236}">
                <a16:creationId xmlns:a16="http://schemas.microsoft.com/office/drawing/2014/main" id="{AD56D8A1-576F-43A1-B077-BC1C25CA383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2944571942"/>
      </p:ext>
    </p:extLst>
  </p:cSld>
  <p:clrMapOvr>
    <a:masterClrMapping/>
  </p:clrMapOvr>
  <p:transition spd="med" advTm="99369"/>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2">
            <a:extLst>
              <a:ext uri="{FF2B5EF4-FFF2-40B4-BE49-F238E27FC236}">
                <a16:creationId xmlns:a16="http://schemas.microsoft.com/office/drawing/2014/main" id="{82B3D5C4-CB40-441D-9F7C-EF9D772B9591}"/>
              </a:ext>
            </a:extLst>
          </p:cNvPr>
          <p:cNvSpPr txBox="1">
            <a:spLocks/>
          </p:cNvSpPr>
          <p:nvPr/>
        </p:nvSpPr>
        <p:spPr>
          <a:xfrm>
            <a:off x="467544" y="1196752"/>
            <a:ext cx="4320480" cy="4781540"/>
          </a:xfrm>
          <a:prstGeom prst="rect">
            <a:avLst/>
          </a:prstGeom>
        </p:spPr>
        <p:txBody>
          <a:bodyPr>
            <a:normAutofit fontScale="25000" lnSpcReduction="2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70000"/>
              </a:lnSpc>
              <a:spcBef>
                <a:spcPts val="0"/>
              </a:spcBef>
              <a:spcAft>
                <a:spcPts val="0"/>
              </a:spcAft>
              <a:buClrTx/>
              <a:buSzTx/>
              <a:buFont typeface="Arial" pitchFamily="34" charset="0"/>
              <a:buNone/>
              <a:tabLst/>
              <a:defRPr/>
            </a:pPr>
            <a:r>
              <a:rPr kumimoji="0" lang="nl-BE" sz="6400" b="1" i="0" u="none" strike="noStrike" kern="1200" cap="all"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1 Economie &amp; organisatie </a:t>
            </a:r>
          </a:p>
          <a:p>
            <a:pPr marL="173038" marR="0" lvl="0" indent="-173038" algn="l" defTabSz="914400" rtl="0" eaLnBrk="1" fontAlgn="auto" latinLnBrk="0" hangingPunct="1">
              <a:lnSpc>
                <a:spcPct val="170000"/>
              </a:lnSpc>
              <a:spcBef>
                <a:spcPts val="0"/>
              </a:spcBef>
              <a:spcAft>
                <a:spcPts val="0"/>
              </a:spcAft>
              <a:buClrTx/>
              <a:buSzTx/>
              <a:buFont typeface="Arial" pitchFamily="34" charset="0"/>
              <a:buNone/>
              <a:tabLst/>
              <a:defRPr/>
            </a:pPr>
            <a:r>
              <a:rPr kumimoji="0" lang="nl-BE" sz="6400" b="1" i="0" u="none" strike="noStrike" kern="1200" cap="all"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2 Klassieke talen</a:t>
            </a:r>
            <a:br>
              <a:rPr kumimoji="0" lang="nl-BE" sz="6400" b="0" i="0" u="none" strike="noStrike" kern="1200" cap="none" spc="0" normalizeH="0" baseline="0" noProof="0" dirty="0">
                <a:ln>
                  <a:noFill/>
                </a:ln>
                <a:solidFill>
                  <a:prstClr val="black">
                    <a:lumMod val="65000"/>
                    <a:lumOff val="35000"/>
                  </a:prstClr>
                </a:solidFill>
                <a:effectLst/>
                <a:uLnTx/>
                <a:uFillTx/>
                <a:latin typeface="Arial" panose="020B0604020202020204" pitchFamily="34" charset="0"/>
                <a:ea typeface="+mn-ea"/>
                <a:cs typeface="Arial" panose="020B0604020202020204" pitchFamily="34" charset="0"/>
              </a:rPr>
            </a:br>
            <a:r>
              <a:rPr kumimoji="0" lang="nl-BE" sz="6400" b="1" i="0" u="none" strike="noStrike" kern="1200" cap="none" spc="0" normalizeH="0" baseline="0" noProof="0" dirty="0">
                <a:ln>
                  <a:noFill/>
                </a:ln>
                <a:solidFill>
                  <a:srgbClr val="4BACC6"/>
                </a:solidFill>
                <a:effectLst/>
                <a:uLnTx/>
                <a:uFillTx/>
                <a:latin typeface="Arial" panose="020B0604020202020204" pitchFamily="34" charset="0"/>
                <a:ea typeface="+mn-ea"/>
                <a:cs typeface="Arial" panose="020B0604020202020204" pitchFamily="34" charset="0"/>
              </a:rPr>
              <a:t>- Latijn</a:t>
            </a:r>
            <a:br>
              <a:rPr kumimoji="0" lang="nl-BE" sz="6400" b="1" i="0" u="none" strike="noStrike" kern="1200" cap="none" spc="0" normalizeH="0" baseline="0" noProof="0" dirty="0">
                <a:ln>
                  <a:noFill/>
                </a:ln>
                <a:solidFill>
                  <a:srgbClr val="4BACC6"/>
                </a:solidFill>
                <a:effectLst/>
                <a:uLnTx/>
                <a:uFillTx/>
                <a:latin typeface="Arial" panose="020B0604020202020204" pitchFamily="34" charset="0"/>
                <a:ea typeface="+mn-ea"/>
                <a:cs typeface="Arial" panose="020B0604020202020204" pitchFamily="34" charset="0"/>
              </a:rPr>
            </a:br>
            <a:r>
              <a:rPr kumimoji="0" lang="nl-BE" sz="6400" b="1" i="0" u="none" strike="noStrike" kern="1200" cap="none" spc="0" normalizeH="0" baseline="0" noProof="0" dirty="0">
                <a:ln>
                  <a:noFill/>
                </a:ln>
                <a:solidFill>
                  <a:srgbClr val="4BACC6"/>
                </a:solidFill>
                <a:effectLst/>
                <a:uLnTx/>
                <a:uFillTx/>
                <a:latin typeface="Arial" panose="020B0604020202020204" pitchFamily="34" charset="0"/>
                <a:ea typeface="+mn-ea"/>
                <a:cs typeface="Arial" panose="020B0604020202020204" pitchFamily="34" charset="0"/>
              </a:rPr>
              <a:t>- Grieks-Latijn</a:t>
            </a:r>
          </a:p>
          <a:p>
            <a:pPr marL="173038" marR="0" lvl="0" indent="-173038" algn="l" defTabSz="914400" rtl="0" eaLnBrk="1" fontAlgn="auto" latinLnBrk="0" hangingPunct="1">
              <a:lnSpc>
                <a:spcPct val="170000"/>
              </a:lnSpc>
              <a:spcBef>
                <a:spcPts val="0"/>
              </a:spcBef>
              <a:spcAft>
                <a:spcPts val="0"/>
              </a:spcAft>
              <a:buClrTx/>
              <a:buSzTx/>
              <a:buFont typeface="Arial" pitchFamily="34" charset="0"/>
              <a:buNone/>
              <a:tabLst/>
              <a:defRPr/>
            </a:pPr>
            <a:r>
              <a:rPr kumimoji="0" lang="nl-BE" sz="6400" b="1" i="0" u="none" strike="noStrike" kern="1200" cap="all"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3 Kunst &amp; creatie * / **</a:t>
            </a:r>
            <a:br>
              <a:rPr kumimoji="0" lang="nl-BE" sz="6400" b="0" i="0" u="none" strike="noStrike" kern="1200" cap="all" spc="0" normalizeH="0" baseline="0" noProof="0" dirty="0">
                <a:ln>
                  <a:noFill/>
                </a:ln>
                <a:solidFill>
                  <a:srgbClr val="9BBB59"/>
                </a:solidFill>
                <a:effectLst/>
                <a:uLnTx/>
                <a:uFillTx/>
                <a:latin typeface="Arial" panose="020B0604020202020204" pitchFamily="34" charset="0"/>
                <a:ea typeface="+mn-ea"/>
                <a:cs typeface="Arial" panose="020B0604020202020204" pitchFamily="34" charset="0"/>
              </a:rPr>
            </a:br>
            <a:r>
              <a:rPr kumimoji="0" lang="nl-BE" sz="6400" b="1" i="0" u="none" strike="noStrike" kern="1200" cap="none" spc="0" normalizeH="0" baseline="0" noProof="0" dirty="0">
                <a:ln>
                  <a:noFill/>
                </a:ln>
                <a:solidFill>
                  <a:srgbClr val="4BACC6"/>
                </a:solidFill>
                <a:effectLst/>
                <a:uLnTx/>
                <a:uFillTx/>
                <a:latin typeface="Arial" panose="020B0604020202020204" pitchFamily="34" charset="0"/>
                <a:ea typeface="+mn-ea"/>
                <a:cs typeface="Arial" panose="020B0604020202020204" pitchFamily="34" charset="0"/>
              </a:rPr>
              <a:t>- Artistieke vorming</a:t>
            </a:r>
            <a:br>
              <a:rPr kumimoji="0" lang="nl-BE" sz="6400" b="1" i="0" u="none" strike="noStrike" kern="1200" cap="none" spc="0" normalizeH="0" baseline="0" noProof="0" dirty="0">
                <a:ln>
                  <a:noFill/>
                </a:ln>
                <a:solidFill>
                  <a:srgbClr val="4BACC6"/>
                </a:solidFill>
                <a:effectLst/>
                <a:uLnTx/>
                <a:uFillTx/>
                <a:latin typeface="Arial" panose="020B0604020202020204" pitchFamily="34" charset="0"/>
                <a:ea typeface="+mn-ea"/>
                <a:cs typeface="Arial" panose="020B0604020202020204" pitchFamily="34" charset="0"/>
              </a:rPr>
            </a:br>
            <a:r>
              <a:rPr kumimoji="0" lang="nl-BE" sz="6400" b="1" i="0" u="none" strike="noStrike" kern="1200" cap="none" spc="0" normalizeH="0" baseline="0" noProof="0" dirty="0">
                <a:ln>
                  <a:noFill/>
                </a:ln>
                <a:solidFill>
                  <a:srgbClr val="4BACC6"/>
                </a:solidFill>
                <a:effectLst/>
                <a:uLnTx/>
                <a:uFillTx/>
                <a:latin typeface="Arial" panose="020B0604020202020204" pitchFamily="34" charset="0"/>
                <a:ea typeface="+mn-ea"/>
                <a:cs typeface="Arial" panose="020B0604020202020204" pitchFamily="34" charset="0"/>
              </a:rPr>
              <a:t>- Ballet </a:t>
            </a:r>
            <a:br>
              <a:rPr kumimoji="0" lang="nl-BE" sz="6400" b="1" i="0" u="none" strike="noStrike" kern="1200" cap="none" spc="0" normalizeH="0" baseline="0" noProof="0" dirty="0">
                <a:ln>
                  <a:noFill/>
                </a:ln>
                <a:solidFill>
                  <a:srgbClr val="4BACC6"/>
                </a:solidFill>
                <a:effectLst/>
                <a:uLnTx/>
                <a:uFillTx/>
                <a:latin typeface="Arial" panose="020B0604020202020204" pitchFamily="34" charset="0"/>
                <a:ea typeface="+mn-ea"/>
                <a:cs typeface="Arial" panose="020B0604020202020204" pitchFamily="34" charset="0"/>
              </a:rPr>
            </a:br>
            <a:r>
              <a:rPr kumimoji="0" lang="nl-BE" sz="6400" b="1" i="0" u="none" strike="noStrike" kern="1200" cap="none" spc="0" normalizeH="0" baseline="0" noProof="0" dirty="0">
                <a:ln>
                  <a:noFill/>
                </a:ln>
                <a:solidFill>
                  <a:srgbClr val="4BACC6"/>
                </a:solidFill>
                <a:effectLst/>
                <a:uLnTx/>
                <a:uFillTx/>
                <a:latin typeface="Arial" panose="020B0604020202020204" pitchFamily="34" charset="0"/>
                <a:ea typeface="+mn-ea"/>
                <a:cs typeface="Arial" panose="020B0604020202020204" pitchFamily="34" charset="0"/>
              </a:rPr>
              <a:t>- Creatie en vormgeving</a:t>
            </a:r>
          </a:p>
          <a:p>
            <a:pPr marL="0" marR="0" lvl="0" indent="0" algn="l" defTabSz="914400" rtl="0" eaLnBrk="1" fontAlgn="auto" latinLnBrk="0" hangingPunct="1">
              <a:lnSpc>
                <a:spcPct val="170000"/>
              </a:lnSpc>
              <a:spcBef>
                <a:spcPts val="0"/>
              </a:spcBef>
              <a:spcAft>
                <a:spcPts val="0"/>
              </a:spcAft>
              <a:buClrTx/>
              <a:buSzTx/>
              <a:buFont typeface="Arial" pitchFamily="34" charset="0"/>
              <a:buNone/>
              <a:tabLst/>
              <a:defRPr/>
            </a:pPr>
            <a:r>
              <a:rPr kumimoji="0" lang="nl-BE" sz="6400" b="1" i="0" u="none" strike="noStrike" kern="1200" cap="all"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4 Maatschappij &amp; welzijn </a:t>
            </a:r>
          </a:p>
          <a:p>
            <a:pPr marL="0" marR="0" lvl="0" indent="0" algn="l" defTabSz="914400" rtl="0" eaLnBrk="1" fontAlgn="auto" latinLnBrk="0" hangingPunct="1">
              <a:lnSpc>
                <a:spcPct val="170000"/>
              </a:lnSpc>
              <a:spcBef>
                <a:spcPts val="0"/>
              </a:spcBef>
              <a:spcAft>
                <a:spcPts val="0"/>
              </a:spcAft>
              <a:buClrTx/>
              <a:buSzTx/>
              <a:buFont typeface="Arial" pitchFamily="34" charset="0"/>
              <a:buNone/>
              <a:tabLst/>
              <a:defRPr/>
            </a:pPr>
            <a:r>
              <a:rPr kumimoji="0" lang="nl-BE" sz="6400" b="1" i="0" u="none" strike="noStrike" kern="1200" cap="all"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5 Moderne talen &amp; wetenschappen</a:t>
            </a:r>
          </a:p>
          <a:p>
            <a:pPr marL="0" marR="0" lvl="0" indent="0" algn="l" defTabSz="914400" rtl="0" eaLnBrk="1" fontAlgn="auto" latinLnBrk="0" hangingPunct="1">
              <a:lnSpc>
                <a:spcPct val="150000"/>
              </a:lnSpc>
              <a:spcBef>
                <a:spcPct val="20000"/>
              </a:spcBef>
              <a:spcAft>
                <a:spcPts val="0"/>
              </a:spcAft>
              <a:buClrTx/>
              <a:buSzTx/>
              <a:buFont typeface="Arial" pitchFamily="34" charset="0"/>
              <a:buNone/>
              <a:tabLst/>
              <a:defRPr/>
            </a:pPr>
            <a:r>
              <a:rPr kumimoji="0" lang="nl-BE" sz="6400" b="1" i="0" u="none" strike="noStrike" kern="1200" cap="all"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6 Sport * </a:t>
            </a:r>
            <a:endParaRPr kumimoji="0" lang="nl-NL" sz="6400" b="1" i="0" u="none" strike="noStrike" kern="1200" cap="all"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50000"/>
              </a:lnSpc>
              <a:spcBef>
                <a:spcPct val="20000"/>
              </a:spcBef>
              <a:spcAft>
                <a:spcPts val="0"/>
              </a:spcAft>
              <a:buClrTx/>
              <a:buSzTx/>
              <a:buFont typeface="Arial" pitchFamily="34" charset="0"/>
              <a:buNone/>
              <a:tabLst/>
              <a:defRPr/>
            </a:pPr>
            <a:r>
              <a:rPr kumimoji="0" lang="nl-NL" sz="6400" b="1" i="0" u="none" strike="noStrike" kern="1200" cap="all"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7 </a:t>
            </a:r>
            <a:r>
              <a:rPr kumimoji="0" lang="nl-NL" sz="6400" b="1" i="0" u="none" strike="noStrike" kern="1200" cap="all"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TOPSPort</a:t>
            </a:r>
            <a:r>
              <a:rPr kumimoji="0" lang="nl-NL" sz="6400" b="1" i="0" u="none" strike="noStrike" kern="1200" cap="all"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endParaRPr kumimoji="0" lang="nl-BE" sz="6400" b="1" i="0" u="none" strike="noStrike" kern="1200" cap="all"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endParaRPr>
          </a:p>
          <a:p>
            <a:pPr marL="173038" marR="0" lvl="0" indent="-173038" algn="l" defTabSz="914400" rtl="0" eaLnBrk="1" fontAlgn="auto" latinLnBrk="0" hangingPunct="1">
              <a:lnSpc>
                <a:spcPct val="150000"/>
              </a:lnSpc>
              <a:spcBef>
                <a:spcPct val="20000"/>
              </a:spcBef>
              <a:spcAft>
                <a:spcPts val="0"/>
              </a:spcAft>
              <a:buClrTx/>
              <a:buSzTx/>
              <a:buFont typeface="Arial" pitchFamily="34" charset="0"/>
              <a:buNone/>
              <a:tabLst/>
              <a:defRPr/>
            </a:pPr>
            <a:r>
              <a:rPr kumimoji="0" lang="nl-BE" sz="6400" b="1" i="0" u="none" strike="noStrike" kern="1200" cap="all"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8 Voeding &amp; Horeca *</a:t>
            </a:r>
            <a:endParaRPr kumimoji="0" lang="nl-BE" sz="3200" b="1" i="0" u="none" strike="noStrike" kern="1200" cap="none" spc="0" normalizeH="0" baseline="0" noProof="0" dirty="0">
              <a:ln>
                <a:noFill/>
              </a:ln>
              <a:solidFill>
                <a:srgbClr val="002060"/>
              </a:solidFill>
              <a:effectLst/>
              <a:uLnTx/>
              <a:uFillTx/>
              <a:latin typeface="Calibri"/>
              <a:ea typeface="+mn-ea"/>
              <a:cs typeface="+mn-cs"/>
            </a:endParaRPr>
          </a:p>
        </p:txBody>
      </p:sp>
      <p:sp>
        <p:nvSpPr>
          <p:cNvPr id="3" name="Tijdelijke aanduiding voor inhoud 3">
            <a:extLst>
              <a:ext uri="{FF2B5EF4-FFF2-40B4-BE49-F238E27FC236}">
                <a16:creationId xmlns:a16="http://schemas.microsoft.com/office/drawing/2014/main" id="{13680734-CED6-4CF7-947B-3DC79CEAF681}"/>
              </a:ext>
            </a:extLst>
          </p:cNvPr>
          <p:cNvSpPr txBox="1">
            <a:spLocks/>
          </p:cNvSpPr>
          <p:nvPr/>
        </p:nvSpPr>
        <p:spPr>
          <a:xfrm>
            <a:off x="5508104" y="2211856"/>
            <a:ext cx="2808312" cy="4646144"/>
          </a:xfrm>
          <a:prstGeom prst="rect">
            <a:avLst/>
          </a:prstGeom>
        </p:spPr>
        <p:txBody>
          <a:bodyPr>
            <a:normAutofit/>
          </a:bodyPr>
          <a:lstStyle>
            <a:lvl1pPr marL="269875" indent="-269875" algn="l" defTabSz="457200" rtl="0" eaLnBrk="1" latinLnBrk="0" hangingPunct="1">
              <a:spcBef>
                <a:spcPct val="20000"/>
              </a:spcBef>
              <a:buFont typeface="Arial"/>
              <a:buChar char="•"/>
              <a:defRPr sz="2800" kern="1200">
                <a:solidFill>
                  <a:srgbClr val="464522"/>
                </a:solidFill>
                <a:latin typeface="+mn-lt"/>
                <a:ea typeface="+mn-ea"/>
                <a:cs typeface="+mn-cs"/>
              </a:defRPr>
            </a:lvl1pPr>
            <a:lvl2pPr marL="541338" indent="-271463" algn="l" defTabSz="457200" rtl="0" eaLnBrk="1" latinLnBrk="0" hangingPunct="1">
              <a:spcBef>
                <a:spcPct val="20000"/>
              </a:spcBef>
              <a:buFont typeface="Arial"/>
              <a:buChar char="–"/>
              <a:tabLst/>
              <a:defRPr sz="2400" kern="1200">
                <a:solidFill>
                  <a:srgbClr val="464522"/>
                </a:solidFill>
                <a:latin typeface="+mn-lt"/>
                <a:ea typeface="+mn-ea"/>
                <a:cs typeface="+mn-cs"/>
              </a:defRPr>
            </a:lvl2pPr>
            <a:lvl3pPr marL="717550" indent="-176213" algn="l" defTabSz="457200" rtl="0" eaLnBrk="1" latinLnBrk="0" hangingPunct="1">
              <a:spcBef>
                <a:spcPct val="20000"/>
              </a:spcBef>
              <a:buFont typeface="Arial"/>
              <a:buChar char="•"/>
              <a:defRPr sz="1600" kern="1200">
                <a:solidFill>
                  <a:srgbClr val="464522"/>
                </a:solidFill>
                <a:latin typeface="+mn-lt"/>
                <a:ea typeface="+mn-ea"/>
                <a:cs typeface="+mn-cs"/>
              </a:defRPr>
            </a:lvl3pPr>
            <a:lvl4pPr marL="900113" indent="-182563" algn="l" defTabSz="457200" rtl="0" eaLnBrk="1" latinLnBrk="0" hangingPunct="1">
              <a:spcBef>
                <a:spcPct val="20000"/>
              </a:spcBef>
              <a:buFont typeface="Arial"/>
              <a:buChar char="–"/>
              <a:defRPr sz="1600" kern="1200">
                <a:solidFill>
                  <a:srgbClr val="464522"/>
                </a:solidFill>
                <a:latin typeface="+mn-lt"/>
                <a:ea typeface="+mn-ea"/>
                <a:cs typeface="+mn-cs"/>
              </a:defRPr>
            </a:lvl4pPr>
            <a:lvl5pPr marL="1076325" indent="-176213" algn="l" defTabSz="457200" rtl="0" eaLnBrk="1" latinLnBrk="0" hangingPunct="1">
              <a:spcBef>
                <a:spcPct val="20000"/>
              </a:spcBef>
              <a:buFont typeface="Arial"/>
              <a:buChar char="»"/>
              <a:defRPr sz="1600" kern="1200">
                <a:solidFill>
                  <a:srgbClr val="464522"/>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269875" marR="0" lvl="0" indent="-269875" algn="l" defTabSz="457200" rtl="0" eaLnBrk="1" fontAlgn="auto" latinLnBrk="0" hangingPunct="1">
              <a:lnSpc>
                <a:spcPct val="100000"/>
              </a:lnSpc>
              <a:spcBef>
                <a:spcPct val="20000"/>
              </a:spcBef>
              <a:spcAft>
                <a:spcPts val="0"/>
              </a:spcAft>
              <a:buClrTx/>
              <a:buSzTx/>
              <a:buFont typeface="Arial"/>
              <a:buChar char="•"/>
              <a:tabLst/>
              <a:defRPr/>
            </a:pPr>
            <a:endParaRPr kumimoji="0" lang="nl-BE" sz="1600" b="0" i="0" u="none" strike="noStrike" kern="1200" cap="none" spc="0" normalizeH="0" baseline="0" noProof="0" dirty="0">
              <a:ln>
                <a:noFill/>
              </a:ln>
              <a:solidFill>
                <a:prstClr val="black">
                  <a:lumMod val="65000"/>
                  <a:lumOff val="35000"/>
                </a:prstClr>
              </a:solidFill>
              <a:effectLst/>
              <a:uLnTx/>
              <a:uFillTx/>
              <a:latin typeface="Arial" panose="020B0604020202020204" pitchFamily="34" charset="0"/>
              <a:ea typeface="+mn-ea"/>
              <a:cs typeface="Arial" panose="020B0604020202020204" pitchFamily="34" charset="0"/>
            </a:endParaRPr>
          </a:p>
        </p:txBody>
      </p:sp>
      <p:sp>
        <p:nvSpPr>
          <p:cNvPr id="4" name="Text Box 9"/>
          <p:cNvSpPr txBox="1">
            <a:spLocks noChangeArrowheads="1"/>
          </p:cNvSpPr>
          <p:nvPr/>
        </p:nvSpPr>
        <p:spPr bwMode="auto">
          <a:xfrm>
            <a:off x="467544" y="313085"/>
            <a:ext cx="8208911" cy="584775"/>
          </a:xfrm>
          <a:prstGeom prst="rect">
            <a:avLst/>
          </a:prstGeom>
          <a:noFill/>
          <a:ln w="9525">
            <a:noFill/>
            <a:miter lim="800000"/>
            <a:headEnd/>
            <a:tailEnd/>
          </a:ln>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nl-NL" sz="3200" b="1" i="0" u="none" strike="noStrike" kern="1200" cap="none" spc="0" normalizeH="0" baseline="0" noProof="0" dirty="0">
                <a:ln>
                  <a:noFill/>
                </a:ln>
                <a:solidFill>
                  <a:srgbClr val="92D050"/>
                </a:solidFill>
                <a:effectLst/>
                <a:uLnTx/>
                <a:uFillTx/>
                <a:latin typeface="Calibri"/>
                <a:ea typeface="PMingLiU" pitchFamily="18" charset="-120"/>
                <a:cs typeface="Arial" charset="0"/>
              </a:rPr>
              <a:t> </a:t>
            </a:r>
            <a:r>
              <a:rPr kumimoji="0" lang="nl-NL" sz="3200" u="none" strike="noStrike" kern="1200" cap="none" spc="0" normalizeH="0" baseline="0" noProof="0" dirty="0">
                <a:ln>
                  <a:noFill/>
                </a:ln>
                <a:solidFill>
                  <a:srgbClr val="92D050"/>
                </a:solidFill>
                <a:effectLst/>
                <a:uLnTx/>
                <a:uFillTx/>
                <a:latin typeface="Calibri"/>
                <a:ea typeface="PMingLiU" pitchFamily="18" charset="-120"/>
                <a:cs typeface="Arial" charset="0"/>
              </a:rPr>
              <a:t>VOORBEELD: school biedt aan…</a:t>
            </a:r>
          </a:p>
        </p:txBody>
      </p:sp>
      <p:sp>
        <p:nvSpPr>
          <p:cNvPr id="6" name="Rechthoek 5"/>
          <p:cNvSpPr/>
          <p:nvPr/>
        </p:nvSpPr>
        <p:spPr>
          <a:xfrm>
            <a:off x="4927600" y="1196752"/>
            <a:ext cx="3892799" cy="5386090"/>
          </a:xfrm>
          <a:prstGeom prst="rect">
            <a:avLst/>
          </a:prstGeom>
        </p:spPr>
        <p:txBody>
          <a:bodyPr wrap="square">
            <a:spAutoFit/>
          </a:bodyPr>
          <a:lstStyle/>
          <a:p>
            <a:pPr marL="173038" marR="0" lvl="0" indent="-173038" algn="l" defTabSz="914400" rtl="0" eaLnBrk="1" fontAlgn="auto" latinLnBrk="0" hangingPunct="1">
              <a:lnSpc>
                <a:spcPct val="170000"/>
              </a:lnSpc>
              <a:spcBef>
                <a:spcPts val="0"/>
              </a:spcBef>
              <a:spcAft>
                <a:spcPts val="0"/>
              </a:spcAft>
              <a:buClrTx/>
              <a:buSzTx/>
              <a:buFontTx/>
              <a:buNone/>
              <a:tabLst/>
              <a:defRPr/>
            </a:pPr>
            <a:r>
              <a:rPr kumimoji="0" lang="nl-BE" sz="1600" b="1" i="0" u="none" strike="noStrike" kern="1200" cap="all"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9 Stem-wetenschappen</a:t>
            </a:r>
            <a:r>
              <a:rPr kumimoji="0" lang="nl-BE" sz="16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 </a:t>
            </a:r>
            <a:br>
              <a:rPr kumimoji="0" lang="nl-BE" sz="1600" b="0" i="0" u="none" strike="noStrike" kern="1200" cap="none" spc="0" normalizeH="0" baseline="0" noProof="0" dirty="0">
                <a:ln>
                  <a:noFill/>
                </a:ln>
                <a:solidFill>
                  <a:prstClr val="black">
                    <a:lumMod val="65000"/>
                    <a:lumOff val="35000"/>
                  </a:prstClr>
                </a:solidFill>
                <a:effectLst/>
                <a:uLnTx/>
                <a:uFillTx/>
                <a:latin typeface="Arial" panose="020B0604020202020204" pitchFamily="34" charset="0"/>
                <a:ea typeface="+mn-ea"/>
                <a:cs typeface="Arial" panose="020B0604020202020204" pitchFamily="34" charset="0"/>
              </a:rPr>
            </a:br>
            <a:r>
              <a:rPr kumimoji="0" lang="nl-BE" sz="1600" b="1" i="0" u="none" strike="noStrike" kern="1200" cap="none" spc="0" normalizeH="0" baseline="0" noProof="0" dirty="0">
                <a:ln>
                  <a:noFill/>
                </a:ln>
                <a:solidFill>
                  <a:srgbClr val="4BACC6"/>
                </a:solidFill>
                <a:effectLst/>
                <a:uLnTx/>
                <a:uFillTx/>
                <a:latin typeface="Arial" panose="020B0604020202020204" pitchFamily="34" charset="0"/>
                <a:ea typeface="+mn-ea"/>
                <a:cs typeface="Arial" panose="020B0604020202020204" pitchFamily="34" charset="0"/>
              </a:rPr>
              <a:t>- Industriële wetenschappen</a:t>
            </a:r>
            <a:br>
              <a:rPr kumimoji="0" lang="nl-BE" sz="1600" b="1" i="0" u="none" strike="noStrike" kern="1200" cap="none" spc="0" normalizeH="0" baseline="0" noProof="0" dirty="0">
                <a:ln>
                  <a:noFill/>
                </a:ln>
                <a:solidFill>
                  <a:srgbClr val="4BACC6"/>
                </a:solidFill>
                <a:effectLst/>
                <a:uLnTx/>
                <a:uFillTx/>
                <a:latin typeface="Arial" panose="020B0604020202020204" pitchFamily="34" charset="0"/>
                <a:ea typeface="+mn-ea"/>
                <a:cs typeface="Arial" panose="020B0604020202020204" pitchFamily="34" charset="0"/>
              </a:rPr>
            </a:br>
            <a:r>
              <a:rPr kumimoji="0" lang="nl-BE" sz="1600" b="1" i="0" u="none" strike="noStrike" kern="1200" cap="none" spc="0" normalizeH="0" baseline="0" noProof="0" dirty="0">
                <a:ln>
                  <a:noFill/>
                </a:ln>
                <a:solidFill>
                  <a:srgbClr val="4BACC6"/>
                </a:solidFill>
                <a:effectLst/>
                <a:uLnTx/>
                <a:uFillTx/>
                <a:latin typeface="Arial" panose="020B0604020202020204" pitchFamily="34" charset="0"/>
                <a:ea typeface="+mn-ea"/>
                <a:cs typeface="Arial" panose="020B0604020202020204" pitchFamily="34" charset="0"/>
              </a:rPr>
              <a:t>- Techniek-wetenschappen</a:t>
            </a:r>
          </a:p>
          <a:p>
            <a:pPr marL="173038" marR="0" lvl="0" indent="-173038" algn="l" defTabSz="914400" rtl="0" eaLnBrk="1" fontAlgn="auto" latinLnBrk="0" hangingPunct="1">
              <a:lnSpc>
                <a:spcPct val="170000"/>
              </a:lnSpc>
              <a:spcBef>
                <a:spcPts val="0"/>
              </a:spcBef>
              <a:spcAft>
                <a:spcPts val="0"/>
              </a:spcAft>
              <a:buClrTx/>
              <a:buSzTx/>
              <a:buFontTx/>
              <a:buNone/>
              <a:tabLst/>
              <a:defRPr/>
            </a:pPr>
            <a:r>
              <a:rPr kumimoji="0" lang="nl-BE" sz="1600" b="1" i="0" u="none" strike="noStrike" kern="1200" cap="all"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10 Stem-technieken</a:t>
            </a:r>
            <a:br>
              <a:rPr kumimoji="0" lang="nl-BE" sz="1600" b="0" i="0" u="none" strike="noStrike" kern="1200" cap="none" spc="0" normalizeH="0" baseline="0" noProof="0" dirty="0">
                <a:ln>
                  <a:noFill/>
                </a:ln>
                <a:solidFill>
                  <a:prstClr val="black">
                    <a:lumMod val="65000"/>
                    <a:lumOff val="35000"/>
                  </a:prstClr>
                </a:solidFill>
                <a:effectLst/>
                <a:uLnTx/>
                <a:uFillTx/>
                <a:latin typeface="Arial" panose="020B0604020202020204" pitchFamily="34" charset="0"/>
                <a:ea typeface="+mn-ea"/>
                <a:cs typeface="Arial" panose="020B0604020202020204" pitchFamily="34" charset="0"/>
              </a:rPr>
            </a:br>
            <a:r>
              <a:rPr kumimoji="0" lang="nl-BE" sz="16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 Mechanica-elektriciteit </a:t>
            </a:r>
            <a:br>
              <a:rPr kumimoji="0" lang="nl-BE" sz="1600" b="1" i="0" u="none" strike="noStrike" kern="1200" cap="none" spc="0" normalizeH="0" baseline="0" noProof="0" dirty="0">
                <a:ln>
                  <a:noFill/>
                </a:ln>
                <a:solidFill>
                  <a:srgbClr val="4BACC6"/>
                </a:solidFill>
                <a:effectLst/>
                <a:uLnTx/>
                <a:uFillTx/>
                <a:latin typeface="Arial" panose="020B0604020202020204" pitchFamily="34" charset="0"/>
                <a:ea typeface="+mn-ea"/>
                <a:cs typeface="Arial" panose="020B0604020202020204" pitchFamily="34" charset="0"/>
              </a:rPr>
            </a:br>
            <a:r>
              <a:rPr kumimoji="0" lang="nl-BE" sz="1600" b="1" i="0" u="none" strike="noStrike" kern="1200" cap="none" spc="0" normalizeH="0" baseline="0" noProof="0" dirty="0">
                <a:ln>
                  <a:noFill/>
                </a:ln>
                <a:solidFill>
                  <a:srgbClr val="4BACC6"/>
                </a:solidFill>
                <a:effectLst/>
                <a:uLnTx/>
                <a:uFillTx/>
                <a:latin typeface="Arial" panose="020B0604020202020204" pitchFamily="34" charset="0"/>
                <a:ea typeface="+mn-ea"/>
                <a:cs typeface="Arial" panose="020B0604020202020204" pitchFamily="34" charset="0"/>
              </a:rPr>
              <a:t>- Agro- en biotechnieken</a:t>
            </a:r>
            <a:br>
              <a:rPr kumimoji="0" lang="nl-BE" sz="1600" b="1" i="0" u="none" strike="noStrike" kern="1200" cap="none" spc="0" normalizeH="0" baseline="0" noProof="0" dirty="0">
                <a:ln>
                  <a:noFill/>
                </a:ln>
                <a:solidFill>
                  <a:srgbClr val="4BACC6"/>
                </a:solidFill>
                <a:effectLst/>
                <a:uLnTx/>
                <a:uFillTx/>
                <a:latin typeface="Arial" panose="020B0604020202020204" pitchFamily="34" charset="0"/>
                <a:ea typeface="+mn-ea"/>
                <a:cs typeface="Arial" panose="020B0604020202020204" pitchFamily="34" charset="0"/>
              </a:rPr>
            </a:br>
            <a:r>
              <a:rPr kumimoji="0" lang="nl-BE" sz="1600" b="1" i="0" u="none" strike="noStrike" kern="1200" cap="none" spc="0" normalizeH="0" baseline="0" noProof="0" dirty="0">
                <a:ln>
                  <a:noFill/>
                </a:ln>
                <a:solidFill>
                  <a:srgbClr val="4BACC6"/>
                </a:solidFill>
                <a:effectLst/>
                <a:uLnTx/>
                <a:uFillTx/>
                <a:latin typeface="Arial" panose="020B0604020202020204" pitchFamily="34" charset="0"/>
                <a:ea typeface="+mn-ea"/>
                <a:cs typeface="Arial" panose="020B0604020202020204" pitchFamily="34" charset="0"/>
              </a:rPr>
              <a:t>- Bouw- en houttechnieken</a:t>
            </a:r>
            <a:br>
              <a:rPr kumimoji="0" lang="nl-BE" sz="1600" b="1" i="0" u="none" strike="noStrike" kern="1200" cap="none" spc="0" normalizeH="0" baseline="0" noProof="0" dirty="0">
                <a:ln>
                  <a:noFill/>
                </a:ln>
                <a:solidFill>
                  <a:srgbClr val="4BACC6"/>
                </a:solidFill>
                <a:effectLst/>
                <a:uLnTx/>
                <a:uFillTx/>
                <a:latin typeface="Arial" panose="020B0604020202020204" pitchFamily="34" charset="0"/>
                <a:ea typeface="+mn-ea"/>
                <a:cs typeface="Arial" panose="020B0604020202020204" pitchFamily="34" charset="0"/>
              </a:rPr>
            </a:br>
            <a:r>
              <a:rPr kumimoji="0" lang="nl-BE" sz="1600" b="1" i="0" u="none" strike="noStrike" kern="1200" cap="none" spc="0" normalizeH="0" baseline="0" noProof="0" dirty="0">
                <a:ln>
                  <a:noFill/>
                </a:ln>
                <a:solidFill>
                  <a:srgbClr val="4BACC6"/>
                </a:solidFill>
                <a:effectLst/>
                <a:uLnTx/>
                <a:uFillTx/>
                <a:latin typeface="Arial" panose="020B0604020202020204" pitchFamily="34" charset="0"/>
                <a:ea typeface="+mn-ea"/>
                <a:cs typeface="Arial" panose="020B0604020202020204" pitchFamily="34" charset="0"/>
              </a:rPr>
              <a:t>- Grafische communicatie en media</a:t>
            </a:r>
            <a:br>
              <a:rPr kumimoji="0" lang="nl-BE" sz="1600" b="1" i="0" u="none" strike="noStrike" kern="1200" cap="none" spc="0" normalizeH="0" baseline="0" noProof="0" dirty="0">
                <a:ln>
                  <a:noFill/>
                </a:ln>
                <a:solidFill>
                  <a:srgbClr val="4BACC6"/>
                </a:solidFill>
                <a:effectLst/>
                <a:uLnTx/>
                <a:uFillTx/>
                <a:latin typeface="Arial" panose="020B0604020202020204" pitchFamily="34" charset="0"/>
                <a:ea typeface="+mn-ea"/>
                <a:cs typeface="Arial" panose="020B0604020202020204" pitchFamily="34" charset="0"/>
              </a:rPr>
            </a:br>
            <a:r>
              <a:rPr kumimoji="0" lang="nl-BE" sz="1600" b="1" i="0" u="none" strike="noStrike" kern="1200" cap="none" spc="0" normalizeH="0" baseline="0" noProof="0" dirty="0">
                <a:ln>
                  <a:noFill/>
                </a:ln>
                <a:solidFill>
                  <a:srgbClr val="4BACC6"/>
                </a:solidFill>
                <a:effectLst/>
                <a:uLnTx/>
                <a:uFillTx/>
                <a:latin typeface="Arial" panose="020B0604020202020204" pitchFamily="34" charset="0"/>
                <a:ea typeface="+mn-ea"/>
                <a:cs typeface="Arial" panose="020B0604020202020204" pitchFamily="34" charset="0"/>
              </a:rPr>
              <a:t>- Maritieme technieken *</a:t>
            </a:r>
            <a:br>
              <a:rPr kumimoji="0" lang="nl-BE" sz="1600" b="1" i="0" u="none" strike="noStrike" kern="1200" cap="none" spc="0" normalizeH="0" baseline="0" noProof="0" dirty="0">
                <a:ln>
                  <a:noFill/>
                </a:ln>
                <a:solidFill>
                  <a:srgbClr val="4BACC6"/>
                </a:solidFill>
                <a:effectLst/>
                <a:uLnTx/>
                <a:uFillTx/>
                <a:latin typeface="Arial" panose="020B0604020202020204" pitchFamily="34" charset="0"/>
                <a:ea typeface="+mn-ea"/>
                <a:cs typeface="Arial" panose="020B0604020202020204" pitchFamily="34" charset="0"/>
              </a:rPr>
            </a:br>
            <a:r>
              <a:rPr kumimoji="0" lang="nl-BE" sz="1600" b="1" i="0" u="none" strike="noStrike" kern="1200" cap="none" spc="0" normalizeH="0" baseline="0" noProof="0" dirty="0">
                <a:ln>
                  <a:noFill/>
                </a:ln>
                <a:solidFill>
                  <a:srgbClr val="4BACC6"/>
                </a:solidFill>
                <a:effectLst/>
                <a:uLnTx/>
                <a:uFillTx/>
                <a:latin typeface="Arial" panose="020B0604020202020204" pitchFamily="34" charset="0"/>
                <a:ea typeface="+mn-ea"/>
                <a:cs typeface="Arial" panose="020B0604020202020204" pitchFamily="34" charset="0"/>
              </a:rPr>
              <a:t>- Textiel *</a:t>
            </a:r>
          </a:p>
          <a:p>
            <a:pPr marL="0" marR="0" lvl="0" indent="0" algn="l" defTabSz="914400" rtl="0" eaLnBrk="1" fontAlgn="auto" latinLnBrk="0" hangingPunct="1">
              <a:lnSpc>
                <a:spcPct val="150000"/>
              </a:lnSpc>
              <a:spcBef>
                <a:spcPct val="0"/>
              </a:spcBef>
              <a:spcAft>
                <a:spcPts val="0"/>
              </a:spcAft>
              <a:buClrTx/>
              <a:buSzTx/>
              <a:buFontTx/>
              <a:buNone/>
              <a:tabLst/>
              <a:defRPr/>
            </a:pPr>
            <a:r>
              <a:rPr kumimoji="0" lang="nl-BE" sz="1600" b="1" i="0" u="none" strike="noStrike" kern="1200" cap="all"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11 Freinetpedagogie *</a:t>
            </a:r>
          </a:p>
          <a:p>
            <a:pPr marL="0" marR="0" lvl="0" indent="0" algn="l" defTabSz="457200" rtl="0" eaLnBrk="1" fontAlgn="auto" latinLnBrk="0" hangingPunct="1">
              <a:lnSpc>
                <a:spcPct val="150000"/>
              </a:lnSpc>
              <a:spcBef>
                <a:spcPct val="0"/>
              </a:spcBef>
              <a:spcAft>
                <a:spcPts val="0"/>
              </a:spcAft>
              <a:buClrTx/>
              <a:buSzTx/>
              <a:buFontTx/>
              <a:buNone/>
              <a:tabLst/>
              <a:defRPr/>
            </a:pPr>
            <a:r>
              <a:rPr kumimoji="0" lang="nl-BE" sz="1600" b="1" i="0" u="none" strike="noStrike" kern="1200" cap="all"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12 RUDOLF </a:t>
            </a:r>
            <a:r>
              <a:rPr kumimoji="0" lang="nl-BE" sz="1600" b="1" i="0" u="none" strike="noStrike" kern="1200" cap="all"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SteinerPEDAGOGIE</a:t>
            </a:r>
            <a:r>
              <a:rPr kumimoji="0" lang="nl-BE" sz="16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p>
          <a:p>
            <a:pPr marL="0" marR="0" lvl="0" indent="0" algn="l" defTabSz="457200" rtl="0" eaLnBrk="1" fontAlgn="auto" latinLnBrk="0" hangingPunct="1">
              <a:lnSpc>
                <a:spcPct val="150000"/>
              </a:lnSpc>
              <a:spcBef>
                <a:spcPct val="0"/>
              </a:spcBef>
              <a:spcAft>
                <a:spcPts val="0"/>
              </a:spcAft>
              <a:buClrTx/>
              <a:buSzTx/>
              <a:buFontTx/>
              <a:buNone/>
              <a:tabLst/>
              <a:defRPr/>
            </a:pPr>
            <a:r>
              <a:rPr kumimoji="0" lang="nl-BE" sz="1600" b="1" i="0" u="none" strike="noStrike" kern="1200" cap="all"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13 </a:t>
            </a:r>
            <a:r>
              <a:rPr kumimoji="0" lang="nl-BE" sz="1600" b="1" i="0" u="none" strike="noStrike" kern="1200" cap="all"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Yeshiva</a:t>
            </a:r>
            <a:r>
              <a:rPr kumimoji="0" lang="nl-BE" sz="16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p>
        </p:txBody>
      </p:sp>
      <p:pic>
        <p:nvPicPr>
          <p:cNvPr id="7" name="Audio 6">
            <a:hlinkClick r:id="" action="ppaction://media"/>
            <a:extLst>
              <a:ext uri="{FF2B5EF4-FFF2-40B4-BE49-F238E27FC236}">
                <a16:creationId xmlns:a16="http://schemas.microsoft.com/office/drawing/2014/main" id="{AC612743-FF9B-410F-8AD6-101E4849E64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2132356514"/>
      </p:ext>
    </p:extLst>
  </p:cSld>
  <p:clrMapOvr>
    <a:masterClrMapping/>
  </p:clrMapOvr>
  <p:transition spd="med" advTm="23972"/>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3">
            <a:extLst>
              <a:ext uri="{FF2B5EF4-FFF2-40B4-BE49-F238E27FC236}">
                <a16:creationId xmlns:a16="http://schemas.microsoft.com/office/drawing/2014/main" id="{52865DF5-0C8C-4419-9F19-48E507134C53}"/>
              </a:ext>
            </a:extLst>
          </p:cNvPr>
          <p:cNvSpPr txBox="1">
            <a:spLocks/>
          </p:cNvSpPr>
          <p:nvPr/>
        </p:nvSpPr>
        <p:spPr>
          <a:xfrm>
            <a:off x="755576" y="1556792"/>
            <a:ext cx="3384376" cy="5145349"/>
          </a:xfrm>
          <a:prstGeom prst="rect">
            <a:avLst/>
          </a:prstGeom>
        </p:spPr>
        <p:txBody>
          <a:bodyPr>
            <a:normAutofit/>
          </a:bodyPr>
          <a:lstStyle>
            <a:lvl1pPr marL="269875" indent="-269875" algn="l" defTabSz="457200" rtl="0" eaLnBrk="1" latinLnBrk="0" hangingPunct="1">
              <a:spcBef>
                <a:spcPct val="20000"/>
              </a:spcBef>
              <a:buFont typeface="Arial"/>
              <a:buChar char="•"/>
              <a:defRPr sz="2800" kern="1200">
                <a:solidFill>
                  <a:srgbClr val="464522"/>
                </a:solidFill>
                <a:latin typeface="+mn-lt"/>
                <a:ea typeface="+mn-ea"/>
                <a:cs typeface="+mn-cs"/>
              </a:defRPr>
            </a:lvl1pPr>
            <a:lvl2pPr marL="541338" indent="-271463" algn="l" defTabSz="457200" rtl="0" eaLnBrk="1" latinLnBrk="0" hangingPunct="1">
              <a:spcBef>
                <a:spcPct val="20000"/>
              </a:spcBef>
              <a:buFont typeface="Arial"/>
              <a:buChar char="–"/>
              <a:tabLst/>
              <a:defRPr sz="2400" kern="1200">
                <a:solidFill>
                  <a:srgbClr val="464522"/>
                </a:solidFill>
                <a:latin typeface="+mn-lt"/>
                <a:ea typeface="+mn-ea"/>
                <a:cs typeface="+mn-cs"/>
              </a:defRPr>
            </a:lvl2pPr>
            <a:lvl3pPr marL="717550" indent="-176213" algn="l" defTabSz="457200" rtl="0" eaLnBrk="1" latinLnBrk="0" hangingPunct="1">
              <a:spcBef>
                <a:spcPct val="20000"/>
              </a:spcBef>
              <a:buFont typeface="Arial"/>
              <a:buChar char="•"/>
              <a:defRPr sz="1600" kern="1200">
                <a:solidFill>
                  <a:srgbClr val="464522"/>
                </a:solidFill>
                <a:latin typeface="+mn-lt"/>
                <a:ea typeface="+mn-ea"/>
                <a:cs typeface="+mn-cs"/>
              </a:defRPr>
            </a:lvl3pPr>
            <a:lvl4pPr marL="900113" indent="-182563" algn="l" defTabSz="457200" rtl="0" eaLnBrk="1" latinLnBrk="0" hangingPunct="1">
              <a:spcBef>
                <a:spcPct val="20000"/>
              </a:spcBef>
              <a:buFont typeface="Arial"/>
              <a:buChar char="–"/>
              <a:defRPr sz="1600" kern="1200">
                <a:solidFill>
                  <a:srgbClr val="464522"/>
                </a:solidFill>
                <a:latin typeface="+mn-lt"/>
                <a:ea typeface="+mn-ea"/>
                <a:cs typeface="+mn-cs"/>
              </a:defRPr>
            </a:lvl4pPr>
            <a:lvl5pPr marL="1076325" indent="-176213" algn="l" defTabSz="457200" rtl="0" eaLnBrk="1" latinLnBrk="0" hangingPunct="1">
              <a:spcBef>
                <a:spcPct val="20000"/>
              </a:spcBef>
              <a:buFont typeface="Arial"/>
              <a:buChar char="»"/>
              <a:defRPr sz="1600" kern="1200">
                <a:solidFill>
                  <a:srgbClr val="464522"/>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defTabSz="914400" fontAlgn="auto">
              <a:lnSpc>
                <a:spcPct val="150000"/>
              </a:lnSpc>
              <a:spcBef>
                <a:spcPts val="0"/>
              </a:spcBef>
              <a:spcAft>
                <a:spcPts val="0"/>
              </a:spcAft>
              <a:buNone/>
              <a:defRPr/>
            </a:pPr>
            <a:r>
              <a:rPr lang="nl-BE" sz="1600" b="1" cap="all" dirty="0">
                <a:solidFill>
                  <a:srgbClr val="002060"/>
                </a:solidFill>
                <a:latin typeface="Arial" panose="020B0604020202020204" pitchFamily="34" charset="0"/>
                <a:cs typeface="Arial" panose="020B0604020202020204" pitchFamily="34" charset="0"/>
              </a:rPr>
              <a:t>1 Economie &amp; organisatie </a:t>
            </a:r>
          </a:p>
          <a:p>
            <a:pPr marL="0" lvl="0" indent="0" defTabSz="914400" fontAlgn="auto">
              <a:lnSpc>
                <a:spcPct val="150000"/>
              </a:lnSpc>
              <a:spcBef>
                <a:spcPts val="0"/>
              </a:spcBef>
              <a:spcAft>
                <a:spcPts val="0"/>
              </a:spcAft>
              <a:buNone/>
              <a:defRPr/>
            </a:pPr>
            <a:r>
              <a:rPr lang="nl-BE" sz="1600" b="1" cap="all" dirty="0">
                <a:solidFill>
                  <a:srgbClr val="002060"/>
                </a:solidFill>
                <a:latin typeface="Arial" panose="020B0604020202020204" pitchFamily="34" charset="0"/>
                <a:cs typeface="Arial" panose="020B0604020202020204" pitchFamily="34" charset="0"/>
              </a:rPr>
              <a:t>2 Kunst &amp; creatie *</a:t>
            </a:r>
          </a:p>
          <a:p>
            <a:pPr marL="182563" marR="0" lvl="0" indent="-182563" algn="l" defTabSz="457200" rtl="0" eaLnBrk="1" fontAlgn="auto" latinLnBrk="0" hangingPunct="1">
              <a:lnSpc>
                <a:spcPct val="150000"/>
              </a:lnSpc>
              <a:spcBef>
                <a:spcPts val="0"/>
              </a:spcBef>
              <a:spcAft>
                <a:spcPts val="0"/>
              </a:spcAft>
              <a:buClrTx/>
              <a:buSzTx/>
              <a:buNone/>
              <a:tabLst/>
              <a:defRPr/>
            </a:pPr>
            <a:r>
              <a:rPr lang="nl-BE" sz="1600" b="1" cap="all" dirty="0">
                <a:solidFill>
                  <a:srgbClr val="002060"/>
                </a:solidFill>
                <a:latin typeface="Arial" panose="020B0604020202020204" pitchFamily="34" charset="0"/>
                <a:cs typeface="Arial" panose="020B0604020202020204" pitchFamily="34" charset="0"/>
              </a:rPr>
              <a:t>3 Maatschappij &amp; welzijn </a:t>
            </a:r>
            <a:br>
              <a:rPr kumimoji="0" lang="nl-BE" sz="1600" b="0" i="0" u="none" strike="noStrike" kern="1200" cap="none" spc="0" normalizeH="0" baseline="0" noProof="0" dirty="0">
                <a:ln>
                  <a:noFill/>
                </a:ln>
                <a:solidFill>
                  <a:prstClr val="black">
                    <a:lumMod val="65000"/>
                    <a:lumOff val="35000"/>
                  </a:prstClr>
                </a:solidFill>
                <a:effectLst/>
                <a:uLnTx/>
                <a:uFillTx/>
                <a:latin typeface="Arial" panose="020B0604020202020204" pitchFamily="34" charset="0"/>
                <a:cs typeface="Arial" panose="020B0604020202020204" pitchFamily="34" charset="0"/>
              </a:rPr>
            </a:br>
            <a:r>
              <a:rPr kumimoji="0" lang="nl-BE" sz="1600" b="1" i="0" u="none" strike="noStrike" kern="1200" cap="none" spc="0" normalizeH="0" baseline="0" noProof="0" dirty="0">
                <a:ln>
                  <a:noFill/>
                </a:ln>
                <a:solidFill>
                  <a:srgbClr val="00B0F0"/>
                </a:solidFill>
                <a:effectLst/>
                <a:uLnTx/>
                <a:uFillTx/>
                <a:latin typeface="Arial" panose="020B0604020202020204" pitchFamily="34" charset="0"/>
                <a:cs typeface="Arial" panose="020B0604020202020204" pitchFamily="34" charset="0"/>
              </a:rPr>
              <a:t>- Haar- en schoonheidszorg</a:t>
            </a:r>
            <a:br>
              <a:rPr kumimoji="0" lang="nl-BE" sz="1600" b="1" i="0" u="none" strike="noStrike" kern="1200" cap="none" spc="0" normalizeH="0" baseline="0" noProof="0" dirty="0">
                <a:ln>
                  <a:noFill/>
                </a:ln>
                <a:solidFill>
                  <a:srgbClr val="00B0F0"/>
                </a:solidFill>
                <a:effectLst/>
                <a:uLnTx/>
                <a:uFillTx/>
                <a:latin typeface="Arial" panose="020B0604020202020204" pitchFamily="34" charset="0"/>
                <a:cs typeface="Arial" panose="020B0604020202020204" pitchFamily="34" charset="0"/>
              </a:rPr>
            </a:br>
            <a:r>
              <a:rPr kumimoji="0" lang="nl-BE" sz="1600" b="1" i="0" u="none" strike="noStrike" kern="1200" cap="none" spc="0" normalizeH="0" baseline="0" noProof="0" dirty="0">
                <a:ln>
                  <a:noFill/>
                </a:ln>
                <a:solidFill>
                  <a:srgbClr val="00B0F0"/>
                </a:solidFill>
                <a:effectLst/>
                <a:uLnTx/>
                <a:uFillTx/>
                <a:latin typeface="Arial" panose="020B0604020202020204" pitchFamily="34" charset="0"/>
                <a:cs typeface="Arial" panose="020B0604020202020204" pitchFamily="34" charset="0"/>
              </a:rPr>
              <a:t>- Mode *</a:t>
            </a:r>
            <a:br>
              <a:rPr kumimoji="0" lang="nl-BE" sz="1600" b="1" i="0" u="none" strike="noStrike" kern="1200" cap="none" spc="0" normalizeH="0" baseline="0" noProof="0" dirty="0">
                <a:ln>
                  <a:noFill/>
                </a:ln>
                <a:solidFill>
                  <a:srgbClr val="00B0F0"/>
                </a:solidFill>
                <a:effectLst/>
                <a:uLnTx/>
                <a:uFillTx/>
                <a:latin typeface="Arial" panose="020B0604020202020204" pitchFamily="34" charset="0"/>
                <a:cs typeface="Arial" panose="020B0604020202020204" pitchFamily="34" charset="0"/>
              </a:rPr>
            </a:br>
            <a:r>
              <a:rPr kumimoji="0" lang="nl-BE" sz="1600" b="1" i="0" u="none" strike="noStrike" kern="1200" cap="none" spc="0" normalizeH="0" baseline="0" noProof="0" dirty="0">
                <a:ln>
                  <a:noFill/>
                </a:ln>
                <a:solidFill>
                  <a:srgbClr val="00B0F0"/>
                </a:solidFill>
                <a:effectLst/>
                <a:uLnTx/>
                <a:uFillTx/>
                <a:latin typeface="Arial" panose="020B0604020202020204" pitchFamily="34" charset="0"/>
                <a:cs typeface="Arial" panose="020B0604020202020204" pitchFamily="34" charset="0"/>
              </a:rPr>
              <a:t>- Verzorging</a:t>
            </a:r>
          </a:p>
          <a:p>
            <a:pPr marL="0" indent="0" fontAlgn="auto">
              <a:lnSpc>
                <a:spcPct val="150000"/>
              </a:lnSpc>
              <a:spcBef>
                <a:spcPts val="0"/>
              </a:spcBef>
              <a:spcAft>
                <a:spcPts val="0"/>
              </a:spcAft>
              <a:buNone/>
              <a:defRPr/>
            </a:pPr>
            <a:r>
              <a:rPr lang="nl-BE" sz="1600" b="1" cap="all" dirty="0">
                <a:solidFill>
                  <a:srgbClr val="002060"/>
                </a:solidFill>
                <a:latin typeface="Arial" panose="020B0604020202020204" pitchFamily="34" charset="0"/>
                <a:cs typeface="Arial" panose="020B0604020202020204" pitchFamily="34" charset="0"/>
              </a:rPr>
              <a:t>4 Sport *</a:t>
            </a:r>
          </a:p>
          <a:p>
            <a:pPr marL="182563" marR="0" lvl="0" indent="-182563" algn="l" defTabSz="457200" rtl="0" eaLnBrk="1" fontAlgn="auto" latinLnBrk="0" hangingPunct="1">
              <a:lnSpc>
                <a:spcPct val="150000"/>
              </a:lnSpc>
              <a:spcBef>
                <a:spcPts val="0"/>
              </a:spcBef>
              <a:spcAft>
                <a:spcPts val="0"/>
              </a:spcAft>
              <a:buClrTx/>
              <a:buSzTx/>
              <a:buNone/>
              <a:tabLst/>
              <a:defRPr/>
            </a:pPr>
            <a:r>
              <a:rPr lang="nl-BE" sz="1600" b="1" cap="all" dirty="0">
                <a:solidFill>
                  <a:srgbClr val="002060"/>
                </a:solidFill>
                <a:latin typeface="Arial" panose="020B0604020202020204" pitchFamily="34" charset="0"/>
                <a:cs typeface="Arial" panose="020B0604020202020204" pitchFamily="34" charset="0"/>
              </a:rPr>
              <a:t>5 Voeding &amp; Horeca* </a:t>
            </a:r>
            <a:br>
              <a:rPr kumimoji="0" lang="nl-BE" sz="1600" b="1" i="0" u="none" strike="noStrike" kern="1200" cap="none" spc="0" normalizeH="0" baseline="0" noProof="0" dirty="0">
                <a:ln>
                  <a:noFill/>
                </a:ln>
                <a:solidFill>
                  <a:prstClr val="black">
                    <a:lumMod val="65000"/>
                    <a:lumOff val="35000"/>
                  </a:prstClr>
                </a:solidFill>
                <a:effectLst/>
                <a:uLnTx/>
                <a:uFillTx/>
                <a:latin typeface="Arial" panose="020B0604020202020204" pitchFamily="34" charset="0"/>
                <a:cs typeface="Arial" panose="020B0604020202020204" pitchFamily="34" charset="0"/>
              </a:rPr>
            </a:br>
            <a:r>
              <a:rPr kumimoji="0" lang="nl-BE" sz="1600" b="1" i="0" u="none" strike="noStrike" kern="1200" cap="none" spc="0" normalizeH="0" baseline="0" noProof="0" dirty="0">
                <a:ln>
                  <a:noFill/>
                </a:ln>
                <a:solidFill>
                  <a:srgbClr val="00B0F0"/>
                </a:solidFill>
                <a:effectLst/>
                <a:uLnTx/>
                <a:uFillTx/>
                <a:latin typeface="Arial" panose="020B0604020202020204" pitchFamily="34" charset="0"/>
                <a:cs typeface="Arial" panose="020B0604020202020204" pitchFamily="34" charset="0"/>
              </a:rPr>
              <a:t>- Bakkerij-slagerij</a:t>
            </a:r>
            <a:br>
              <a:rPr kumimoji="0" lang="nl-BE" sz="1600" b="1" i="0" u="none" strike="noStrike" kern="1200" cap="none" spc="0" normalizeH="0" baseline="0" noProof="0" dirty="0">
                <a:ln>
                  <a:noFill/>
                </a:ln>
                <a:solidFill>
                  <a:srgbClr val="00B0F0"/>
                </a:solidFill>
                <a:effectLst/>
                <a:uLnTx/>
                <a:uFillTx/>
                <a:latin typeface="Arial" panose="020B0604020202020204" pitchFamily="34" charset="0"/>
                <a:cs typeface="Arial" panose="020B0604020202020204" pitchFamily="34" charset="0"/>
              </a:rPr>
            </a:br>
            <a:r>
              <a:rPr kumimoji="0" lang="nl-BE" sz="1600" b="1" i="0" u="none" strike="noStrike" kern="1200" cap="none" spc="0" normalizeH="0" baseline="0" noProof="0" dirty="0">
                <a:ln>
                  <a:noFill/>
                </a:ln>
                <a:solidFill>
                  <a:srgbClr val="00B0F0"/>
                </a:solidFill>
                <a:effectLst/>
                <a:uLnTx/>
                <a:uFillTx/>
                <a:latin typeface="Arial" panose="020B0604020202020204" pitchFamily="34" charset="0"/>
                <a:cs typeface="Arial" panose="020B0604020202020204" pitchFamily="34" charset="0"/>
              </a:rPr>
              <a:t>- Restaurant en keuken</a:t>
            </a:r>
          </a:p>
          <a:p>
            <a:pPr marL="457200" marR="0" lvl="0" indent="-457200" algn="l" defTabSz="457200" rtl="0" eaLnBrk="1" fontAlgn="auto" latinLnBrk="0" hangingPunct="1">
              <a:lnSpc>
                <a:spcPct val="150000"/>
              </a:lnSpc>
              <a:spcBef>
                <a:spcPts val="0"/>
              </a:spcBef>
              <a:spcAft>
                <a:spcPts val="0"/>
              </a:spcAft>
              <a:buClrTx/>
              <a:buSzTx/>
              <a:buFont typeface="+mj-lt"/>
              <a:buAutoNum type="arabicPeriod" startAt="2"/>
              <a:tabLst/>
              <a:defRPr/>
            </a:pPr>
            <a:endParaRPr kumimoji="0" lang="nl-BE" sz="1600" b="1" i="0" u="none" strike="noStrike" kern="1200" cap="none" spc="0" normalizeH="0" baseline="0" noProof="0" dirty="0">
              <a:ln>
                <a:noFill/>
              </a:ln>
              <a:solidFill>
                <a:prstClr val="black">
                  <a:lumMod val="65000"/>
                  <a:lumOff val="35000"/>
                </a:prstClr>
              </a:solidFill>
              <a:effectLst/>
              <a:uLnTx/>
              <a:uFillTx/>
              <a:latin typeface="Arial" panose="020B0604020202020204" pitchFamily="34" charset="0"/>
              <a:cs typeface="Arial" panose="020B0604020202020204" pitchFamily="34" charset="0"/>
            </a:endParaRPr>
          </a:p>
          <a:p>
            <a:pPr marL="0" marR="0" lvl="0" indent="0" algn="l" defTabSz="457200" rtl="0" eaLnBrk="1" fontAlgn="auto" latinLnBrk="0" hangingPunct="1">
              <a:lnSpc>
                <a:spcPct val="100000"/>
              </a:lnSpc>
              <a:spcBef>
                <a:spcPct val="20000"/>
              </a:spcBef>
              <a:spcAft>
                <a:spcPts val="0"/>
              </a:spcAft>
              <a:buClrTx/>
              <a:buSzTx/>
              <a:buNone/>
              <a:tabLst/>
              <a:defRPr/>
            </a:pPr>
            <a:endParaRPr kumimoji="0" lang="nl-BE" sz="2800" b="0" i="0" u="none" strike="noStrike" kern="1200" cap="none" spc="0" normalizeH="0" baseline="0" noProof="0" dirty="0">
              <a:ln>
                <a:noFill/>
              </a:ln>
              <a:solidFill>
                <a:srgbClr val="464522"/>
              </a:solidFill>
              <a:effectLst/>
              <a:uLnTx/>
              <a:uFillTx/>
              <a:latin typeface="Calibri"/>
              <a:ea typeface="+mn-ea"/>
              <a:cs typeface="+mn-cs"/>
            </a:endParaRPr>
          </a:p>
          <a:p>
            <a:pPr marL="269875" marR="0" lvl="0" indent="-269875" algn="l" defTabSz="457200" rtl="0" eaLnBrk="1" fontAlgn="auto" latinLnBrk="0" hangingPunct="1">
              <a:lnSpc>
                <a:spcPct val="100000"/>
              </a:lnSpc>
              <a:spcBef>
                <a:spcPct val="20000"/>
              </a:spcBef>
              <a:spcAft>
                <a:spcPts val="0"/>
              </a:spcAft>
              <a:buClrTx/>
              <a:buSzTx/>
              <a:buFont typeface="Arial"/>
              <a:buChar char="•"/>
              <a:tabLst/>
              <a:defRPr/>
            </a:pPr>
            <a:endParaRPr kumimoji="0" lang="nl-BE" sz="2800" b="1" i="0" u="none" strike="noStrike" kern="1200" cap="none" spc="0" normalizeH="0" baseline="0" noProof="0" dirty="0">
              <a:ln>
                <a:noFill/>
              </a:ln>
              <a:solidFill>
                <a:srgbClr val="464522"/>
              </a:solidFill>
              <a:effectLst/>
              <a:uLnTx/>
              <a:uFillTx/>
              <a:latin typeface="Calibri"/>
              <a:ea typeface="+mn-ea"/>
              <a:cs typeface="+mn-cs"/>
            </a:endParaRPr>
          </a:p>
        </p:txBody>
      </p:sp>
      <p:sp>
        <p:nvSpPr>
          <p:cNvPr id="6" name="Rechthoek 5"/>
          <p:cNvSpPr/>
          <p:nvPr/>
        </p:nvSpPr>
        <p:spPr>
          <a:xfrm>
            <a:off x="4860032" y="1567310"/>
            <a:ext cx="3168352" cy="4124719"/>
          </a:xfrm>
          <a:prstGeom prst="rect">
            <a:avLst/>
          </a:prstGeom>
        </p:spPr>
        <p:txBody>
          <a:bodyPr wrap="square">
            <a:spAutoFit/>
          </a:bodyPr>
          <a:lstStyle/>
          <a:p>
            <a:pPr>
              <a:lnSpc>
                <a:spcPct val="150000"/>
              </a:lnSpc>
              <a:spcBef>
                <a:spcPts val="600"/>
              </a:spcBef>
              <a:spcAft>
                <a:spcPts val="200"/>
              </a:spcAft>
            </a:pPr>
            <a:r>
              <a:rPr lang="nl-BE" sz="1600" b="1" cap="all" dirty="0">
                <a:solidFill>
                  <a:srgbClr val="002060"/>
                </a:solidFill>
                <a:latin typeface="Arial" panose="020B0604020202020204" pitchFamily="34" charset="0"/>
                <a:cs typeface="Arial" panose="020B0604020202020204" pitchFamily="34" charset="0"/>
              </a:rPr>
              <a:t>6 STEM-technieken</a:t>
            </a:r>
          </a:p>
          <a:p>
            <a:pPr>
              <a:lnSpc>
                <a:spcPct val="150000"/>
              </a:lnSpc>
              <a:spcBef>
                <a:spcPts val="600"/>
              </a:spcBef>
              <a:spcAft>
                <a:spcPts val="200"/>
              </a:spcAft>
            </a:pPr>
            <a:r>
              <a:rPr lang="nl-BE" sz="1600" b="1" dirty="0">
                <a:solidFill>
                  <a:srgbClr val="00B0F0"/>
                </a:solidFill>
                <a:latin typeface="Arial" panose="020B0604020202020204" pitchFamily="34" charset="0"/>
                <a:cs typeface="Arial" panose="020B0604020202020204" pitchFamily="34" charset="0"/>
              </a:rPr>
              <a:t>   - Elektriciteit</a:t>
            </a:r>
          </a:p>
          <a:p>
            <a:pPr marL="182563">
              <a:lnSpc>
                <a:spcPct val="150000"/>
              </a:lnSpc>
              <a:spcBef>
                <a:spcPts val="0"/>
              </a:spcBef>
              <a:spcAft>
                <a:spcPts val="200"/>
              </a:spcAft>
            </a:pPr>
            <a:r>
              <a:rPr lang="nl-BE" sz="1600" b="1" dirty="0">
                <a:solidFill>
                  <a:srgbClr val="00B0F0"/>
                </a:solidFill>
                <a:latin typeface="Arial" panose="020B0604020202020204" pitchFamily="34" charset="0"/>
                <a:cs typeface="Arial" panose="020B0604020202020204" pitchFamily="34" charset="0"/>
              </a:rPr>
              <a:t>- Hout en bouw</a:t>
            </a:r>
          </a:p>
          <a:p>
            <a:pPr marL="182563">
              <a:lnSpc>
                <a:spcPct val="150000"/>
              </a:lnSpc>
              <a:spcBef>
                <a:spcPts val="0"/>
              </a:spcBef>
              <a:spcAft>
                <a:spcPts val="200"/>
              </a:spcAft>
            </a:pPr>
            <a:r>
              <a:rPr lang="nl-BE" sz="1600" b="1" dirty="0">
                <a:solidFill>
                  <a:srgbClr val="00B0F0"/>
                </a:solidFill>
                <a:latin typeface="Arial" panose="020B0604020202020204" pitchFamily="34" charset="0"/>
                <a:cs typeface="Arial" panose="020B0604020202020204" pitchFamily="34" charset="0"/>
              </a:rPr>
              <a:t>- Land- en tuinbouw</a:t>
            </a:r>
          </a:p>
          <a:p>
            <a:pPr marL="182563">
              <a:lnSpc>
                <a:spcPct val="150000"/>
              </a:lnSpc>
              <a:spcBef>
                <a:spcPts val="0"/>
              </a:spcBef>
              <a:spcAft>
                <a:spcPts val="200"/>
              </a:spcAft>
            </a:pPr>
            <a:r>
              <a:rPr lang="nl-BE" sz="1600" b="1" dirty="0">
                <a:solidFill>
                  <a:srgbClr val="00B0F0"/>
                </a:solidFill>
                <a:latin typeface="Arial" panose="020B0604020202020204" pitchFamily="34" charset="0"/>
                <a:cs typeface="Arial" panose="020B0604020202020204" pitchFamily="34" charset="0"/>
              </a:rPr>
              <a:t>- Mechanica</a:t>
            </a:r>
          </a:p>
          <a:p>
            <a:pPr marL="182563">
              <a:lnSpc>
                <a:spcPct val="150000"/>
              </a:lnSpc>
              <a:spcBef>
                <a:spcPts val="0"/>
              </a:spcBef>
              <a:spcAft>
                <a:spcPts val="200"/>
              </a:spcAft>
            </a:pPr>
            <a:r>
              <a:rPr lang="nl-BE" sz="1600" b="1" dirty="0">
                <a:solidFill>
                  <a:srgbClr val="00B0F0"/>
                </a:solidFill>
                <a:latin typeface="Arial" panose="020B0604020202020204" pitchFamily="34" charset="0"/>
                <a:cs typeface="Arial" panose="020B0604020202020204" pitchFamily="34" charset="0"/>
              </a:rPr>
              <a:t>- Schilderen en decoratie</a:t>
            </a:r>
          </a:p>
          <a:p>
            <a:pPr marL="182563">
              <a:lnSpc>
                <a:spcPct val="150000"/>
              </a:lnSpc>
              <a:spcBef>
                <a:spcPts val="0"/>
              </a:spcBef>
              <a:spcAft>
                <a:spcPts val="200"/>
              </a:spcAft>
            </a:pPr>
            <a:r>
              <a:rPr lang="nl-BE" sz="1600" b="1" dirty="0">
                <a:solidFill>
                  <a:srgbClr val="00B0F0"/>
                </a:solidFill>
                <a:latin typeface="Arial" panose="020B0604020202020204" pitchFamily="34" charset="0"/>
                <a:cs typeface="Arial" panose="020B0604020202020204" pitchFamily="34" charset="0"/>
              </a:rPr>
              <a:t>- Printmedia </a:t>
            </a:r>
          </a:p>
          <a:p>
            <a:pPr marL="182563">
              <a:lnSpc>
                <a:spcPct val="150000"/>
              </a:lnSpc>
              <a:spcBef>
                <a:spcPts val="0"/>
              </a:spcBef>
              <a:spcAft>
                <a:spcPts val="200"/>
              </a:spcAft>
            </a:pPr>
            <a:r>
              <a:rPr lang="nl-BE" sz="1600" b="1" dirty="0">
                <a:solidFill>
                  <a:srgbClr val="00B0F0"/>
                </a:solidFill>
                <a:latin typeface="Arial" panose="020B0604020202020204" pitchFamily="34" charset="0"/>
                <a:cs typeface="Arial" panose="020B0604020202020204" pitchFamily="34" charset="0"/>
              </a:rPr>
              <a:t>- Textiel*</a:t>
            </a:r>
          </a:p>
          <a:p>
            <a:pPr marL="182563">
              <a:lnSpc>
                <a:spcPct val="150000"/>
              </a:lnSpc>
              <a:spcBef>
                <a:spcPts val="0"/>
              </a:spcBef>
              <a:spcAft>
                <a:spcPts val="200"/>
              </a:spcAft>
            </a:pPr>
            <a:r>
              <a:rPr lang="nl-BE" sz="1600" b="1" dirty="0">
                <a:solidFill>
                  <a:srgbClr val="00B0F0"/>
                </a:solidFill>
                <a:latin typeface="Arial" panose="020B0604020202020204" pitchFamily="34" charset="0"/>
                <a:cs typeface="Arial" panose="020B0604020202020204" pitchFamily="34" charset="0"/>
              </a:rPr>
              <a:t>- Zeevisserij en binnenvaart*</a:t>
            </a:r>
          </a:p>
          <a:p>
            <a:pPr>
              <a:lnSpc>
                <a:spcPct val="150000"/>
              </a:lnSpc>
              <a:spcBef>
                <a:spcPts val="600"/>
              </a:spcBef>
              <a:spcAft>
                <a:spcPts val="200"/>
              </a:spcAft>
            </a:pPr>
            <a:r>
              <a:rPr lang="nl-BE" sz="1600" b="1" cap="all" dirty="0">
                <a:solidFill>
                  <a:srgbClr val="002060"/>
                </a:solidFill>
                <a:latin typeface="Arial" panose="020B0604020202020204" pitchFamily="34" charset="0"/>
                <a:cs typeface="Arial" panose="020B0604020202020204" pitchFamily="34" charset="0"/>
              </a:rPr>
              <a:t>7 OPSTROOMOPTIE</a:t>
            </a:r>
          </a:p>
        </p:txBody>
      </p:sp>
      <p:sp>
        <p:nvSpPr>
          <p:cNvPr id="9" name="Text Box 9"/>
          <p:cNvSpPr txBox="1">
            <a:spLocks noChangeArrowheads="1"/>
          </p:cNvSpPr>
          <p:nvPr/>
        </p:nvSpPr>
        <p:spPr bwMode="auto">
          <a:xfrm>
            <a:off x="683568" y="642918"/>
            <a:ext cx="7920880" cy="584775"/>
          </a:xfrm>
          <a:prstGeom prst="rect">
            <a:avLst/>
          </a:prstGeom>
          <a:noFill/>
          <a:ln w="9525">
            <a:noFill/>
            <a:miter lim="800000"/>
            <a:headEnd/>
            <a:tailEnd/>
          </a:ln>
        </p:spPr>
        <p:txBody>
          <a:bodyPr wrap="square">
            <a:spAutoFit/>
          </a:bodyPr>
          <a:lstStyle/>
          <a:p>
            <a:pPr algn="ctr"/>
            <a:r>
              <a:rPr lang="nl-NL" sz="3200" dirty="0">
                <a:solidFill>
                  <a:srgbClr val="92D050"/>
                </a:solidFill>
                <a:latin typeface="+mn-lt"/>
                <a:ea typeface="PMingLiU" pitchFamily="18" charset="-120"/>
                <a:cs typeface="Arial" charset="0"/>
              </a:rPr>
              <a:t>Basisopties 2B</a:t>
            </a:r>
          </a:p>
        </p:txBody>
      </p:sp>
      <p:pic>
        <p:nvPicPr>
          <p:cNvPr id="7" name="Audio 6">
            <a:hlinkClick r:id="" action="ppaction://media"/>
            <a:extLst>
              <a:ext uri="{FF2B5EF4-FFF2-40B4-BE49-F238E27FC236}">
                <a16:creationId xmlns:a16="http://schemas.microsoft.com/office/drawing/2014/main" id="{92C7B613-3EAC-4C09-927C-F661297158A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1793919563"/>
      </p:ext>
    </p:extLst>
  </p:cSld>
  <p:clrMapOvr>
    <a:masterClrMapping/>
  </p:clrMapOvr>
  <p:transition spd="med" advTm="55482"/>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3">
            <a:extLst>
              <a:ext uri="{FF2B5EF4-FFF2-40B4-BE49-F238E27FC236}">
                <a16:creationId xmlns:a16="http://schemas.microsoft.com/office/drawing/2014/main" id="{52865DF5-0C8C-4419-9F19-48E507134C53}"/>
              </a:ext>
            </a:extLst>
          </p:cNvPr>
          <p:cNvSpPr txBox="1">
            <a:spLocks/>
          </p:cNvSpPr>
          <p:nvPr/>
        </p:nvSpPr>
        <p:spPr>
          <a:xfrm>
            <a:off x="755576" y="1556792"/>
            <a:ext cx="3384376" cy="5145349"/>
          </a:xfrm>
          <a:prstGeom prst="rect">
            <a:avLst/>
          </a:prstGeom>
        </p:spPr>
        <p:txBody>
          <a:bodyPr>
            <a:normAutofit/>
          </a:bodyPr>
          <a:lstStyle>
            <a:lvl1pPr marL="269875" indent="-269875" algn="l" defTabSz="457200" rtl="0" eaLnBrk="1" latinLnBrk="0" hangingPunct="1">
              <a:spcBef>
                <a:spcPct val="20000"/>
              </a:spcBef>
              <a:buFont typeface="Arial"/>
              <a:buChar char="•"/>
              <a:defRPr sz="2800" kern="1200">
                <a:solidFill>
                  <a:srgbClr val="464522"/>
                </a:solidFill>
                <a:latin typeface="+mn-lt"/>
                <a:ea typeface="+mn-ea"/>
                <a:cs typeface="+mn-cs"/>
              </a:defRPr>
            </a:lvl1pPr>
            <a:lvl2pPr marL="541338" indent="-271463" algn="l" defTabSz="457200" rtl="0" eaLnBrk="1" latinLnBrk="0" hangingPunct="1">
              <a:spcBef>
                <a:spcPct val="20000"/>
              </a:spcBef>
              <a:buFont typeface="Arial"/>
              <a:buChar char="–"/>
              <a:tabLst/>
              <a:defRPr sz="2400" kern="1200">
                <a:solidFill>
                  <a:srgbClr val="464522"/>
                </a:solidFill>
                <a:latin typeface="+mn-lt"/>
                <a:ea typeface="+mn-ea"/>
                <a:cs typeface="+mn-cs"/>
              </a:defRPr>
            </a:lvl2pPr>
            <a:lvl3pPr marL="717550" indent="-176213" algn="l" defTabSz="457200" rtl="0" eaLnBrk="1" latinLnBrk="0" hangingPunct="1">
              <a:spcBef>
                <a:spcPct val="20000"/>
              </a:spcBef>
              <a:buFont typeface="Arial"/>
              <a:buChar char="•"/>
              <a:defRPr sz="1600" kern="1200">
                <a:solidFill>
                  <a:srgbClr val="464522"/>
                </a:solidFill>
                <a:latin typeface="+mn-lt"/>
                <a:ea typeface="+mn-ea"/>
                <a:cs typeface="+mn-cs"/>
              </a:defRPr>
            </a:lvl3pPr>
            <a:lvl4pPr marL="900113" indent="-182563" algn="l" defTabSz="457200" rtl="0" eaLnBrk="1" latinLnBrk="0" hangingPunct="1">
              <a:spcBef>
                <a:spcPct val="20000"/>
              </a:spcBef>
              <a:buFont typeface="Arial"/>
              <a:buChar char="–"/>
              <a:defRPr sz="1600" kern="1200">
                <a:solidFill>
                  <a:srgbClr val="464522"/>
                </a:solidFill>
                <a:latin typeface="+mn-lt"/>
                <a:ea typeface="+mn-ea"/>
                <a:cs typeface="+mn-cs"/>
              </a:defRPr>
            </a:lvl4pPr>
            <a:lvl5pPr marL="1076325" indent="-176213" algn="l" defTabSz="457200" rtl="0" eaLnBrk="1" latinLnBrk="0" hangingPunct="1">
              <a:spcBef>
                <a:spcPct val="20000"/>
              </a:spcBef>
              <a:buFont typeface="Arial"/>
              <a:buChar char="»"/>
              <a:defRPr sz="1600" kern="1200">
                <a:solidFill>
                  <a:srgbClr val="464522"/>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50000"/>
              </a:lnSpc>
              <a:spcBef>
                <a:spcPts val="0"/>
              </a:spcBef>
              <a:spcAft>
                <a:spcPts val="0"/>
              </a:spcAft>
              <a:buClrTx/>
              <a:buSzTx/>
              <a:buFont typeface="Arial"/>
              <a:buNone/>
              <a:tabLst/>
              <a:defRPr/>
            </a:pPr>
            <a:r>
              <a:rPr kumimoji="0" lang="nl-BE" sz="1600" b="1" i="0" u="none" strike="noStrike" kern="1200" cap="all"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1 Economie &amp; organisatie </a:t>
            </a:r>
          </a:p>
          <a:p>
            <a:pPr marL="0" marR="0" lvl="0" indent="0" algn="l" defTabSz="914400" rtl="0" eaLnBrk="1" fontAlgn="auto" latinLnBrk="0" hangingPunct="1">
              <a:lnSpc>
                <a:spcPct val="150000"/>
              </a:lnSpc>
              <a:spcBef>
                <a:spcPts val="0"/>
              </a:spcBef>
              <a:spcAft>
                <a:spcPts val="0"/>
              </a:spcAft>
              <a:buClrTx/>
              <a:buSzTx/>
              <a:buFont typeface="Arial"/>
              <a:buNone/>
              <a:tabLst/>
              <a:defRPr/>
            </a:pPr>
            <a:r>
              <a:rPr kumimoji="0" lang="nl-BE" sz="1600" b="1" i="0" u="none" strike="noStrike" kern="1200" cap="all"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2 Kunst &amp; creatie *</a:t>
            </a:r>
          </a:p>
          <a:p>
            <a:pPr marL="182563" marR="0" lvl="0" indent="-182563" algn="l" defTabSz="457200" rtl="0" eaLnBrk="1" fontAlgn="auto" latinLnBrk="0" hangingPunct="1">
              <a:lnSpc>
                <a:spcPct val="150000"/>
              </a:lnSpc>
              <a:spcBef>
                <a:spcPts val="0"/>
              </a:spcBef>
              <a:spcAft>
                <a:spcPts val="0"/>
              </a:spcAft>
              <a:buClrTx/>
              <a:buSzTx/>
              <a:buFont typeface="Arial"/>
              <a:buNone/>
              <a:tabLst/>
              <a:defRPr/>
            </a:pPr>
            <a:r>
              <a:rPr kumimoji="0" lang="nl-BE" sz="1600" b="1" i="0" u="none" strike="noStrike" kern="1200" cap="all"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3 Maatschappij &amp; welzijn </a:t>
            </a:r>
            <a:br>
              <a:rPr kumimoji="0" lang="nl-BE" sz="1600" b="0" i="0" u="none" strike="noStrike" kern="1200" cap="none" spc="0" normalizeH="0" baseline="0" noProof="0" dirty="0">
                <a:ln>
                  <a:noFill/>
                </a:ln>
                <a:solidFill>
                  <a:prstClr val="black">
                    <a:lumMod val="65000"/>
                    <a:lumOff val="35000"/>
                  </a:prstClr>
                </a:solidFill>
                <a:effectLst/>
                <a:uLnTx/>
                <a:uFillTx/>
                <a:latin typeface="Arial" panose="020B0604020202020204" pitchFamily="34" charset="0"/>
                <a:ea typeface="+mn-ea"/>
                <a:cs typeface="Arial" panose="020B0604020202020204" pitchFamily="34" charset="0"/>
              </a:rPr>
            </a:br>
            <a:r>
              <a:rPr kumimoji="0" lang="nl-BE" sz="1600" b="1" i="0" u="none" strike="noStrike" kern="1200" cap="none" spc="0" normalizeH="0" baseline="0" noProof="0" dirty="0">
                <a:ln>
                  <a:noFill/>
                </a:ln>
                <a:solidFill>
                  <a:srgbClr val="00B0F0"/>
                </a:solidFill>
                <a:effectLst/>
                <a:uLnTx/>
                <a:uFillTx/>
                <a:latin typeface="Arial" panose="020B0604020202020204" pitchFamily="34" charset="0"/>
                <a:ea typeface="+mn-ea"/>
                <a:cs typeface="Arial" panose="020B0604020202020204" pitchFamily="34" charset="0"/>
              </a:rPr>
              <a:t>- Haar- en schoonheidszorg</a:t>
            </a:r>
            <a:br>
              <a:rPr kumimoji="0" lang="nl-BE" sz="1600" b="1" i="0" u="none" strike="noStrike" kern="1200" cap="none" spc="0" normalizeH="0" baseline="0" noProof="0" dirty="0">
                <a:ln>
                  <a:noFill/>
                </a:ln>
                <a:solidFill>
                  <a:srgbClr val="00B0F0"/>
                </a:solidFill>
                <a:effectLst/>
                <a:uLnTx/>
                <a:uFillTx/>
                <a:latin typeface="Arial" panose="020B0604020202020204" pitchFamily="34" charset="0"/>
                <a:ea typeface="+mn-ea"/>
                <a:cs typeface="Arial" panose="020B0604020202020204" pitchFamily="34" charset="0"/>
              </a:rPr>
            </a:br>
            <a:r>
              <a:rPr kumimoji="0" lang="nl-BE" sz="1600" b="1" i="0" u="none" strike="noStrike" kern="1200" cap="none" spc="0" normalizeH="0" baseline="0" noProof="0" dirty="0">
                <a:ln>
                  <a:noFill/>
                </a:ln>
                <a:solidFill>
                  <a:srgbClr val="00B0F0"/>
                </a:solidFill>
                <a:effectLst/>
                <a:uLnTx/>
                <a:uFillTx/>
                <a:latin typeface="Arial" panose="020B0604020202020204" pitchFamily="34" charset="0"/>
                <a:ea typeface="+mn-ea"/>
                <a:cs typeface="Arial" panose="020B0604020202020204" pitchFamily="34" charset="0"/>
              </a:rPr>
              <a:t>- Mode *</a:t>
            </a:r>
            <a:br>
              <a:rPr kumimoji="0" lang="nl-BE" sz="1600" b="1" i="0" u="none" strike="noStrike" kern="1200" cap="none" spc="0" normalizeH="0" baseline="0" noProof="0" dirty="0">
                <a:ln>
                  <a:noFill/>
                </a:ln>
                <a:solidFill>
                  <a:srgbClr val="00B0F0"/>
                </a:solidFill>
                <a:effectLst/>
                <a:uLnTx/>
                <a:uFillTx/>
                <a:latin typeface="Arial" panose="020B0604020202020204" pitchFamily="34" charset="0"/>
                <a:ea typeface="+mn-ea"/>
                <a:cs typeface="Arial" panose="020B0604020202020204" pitchFamily="34" charset="0"/>
              </a:rPr>
            </a:br>
            <a:r>
              <a:rPr kumimoji="0" lang="nl-BE" sz="16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 Verzorging</a:t>
            </a:r>
          </a:p>
          <a:p>
            <a:pPr marL="0" marR="0" lvl="0" indent="0" algn="l" defTabSz="457200" rtl="0" eaLnBrk="1" fontAlgn="auto" latinLnBrk="0" hangingPunct="1">
              <a:lnSpc>
                <a:spcPct val="150000"/>
              </a:lnSpc>
              <a:spcBef>
                <a:spcPts val="0"/>
              </a:spcBef>
              <a:spcAft>
                <a:spcPts val="0"/>
              </a:spcAft>
              <a:buClrTx/>
              <a:buSzTx/>
              <a:buFont typeface="Arial"/>
              <a:buNone/>
              <a:tabLst/>
              <a:defRPr/>
            </a:pPr>
            <a:r>
              <a:rPr kumimoji="0" lang="nl-BE" sz="1600" b="1" i="0" u="none" strike="noStrike" kern="1200" cap="all"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4 Sport *</a:t>
            </a:r>
          </a:p>
          <a:p>
            <a:pPr marL="182563" marR="0" lvl="0" indent="-182563" algn="l" defTabSz="457200" rtl="0" eaLnBrk="1" fontAlgn="auto" latinLnBrk="0" hangingPunct="1">
              <a:lnSpc>
                <a:spcPct val="150000"/>
              </a:lnSpc>
              <a:spcBef>
                <a:spcPts val="0"/>
              </a:spcBef>
              <a:spcAft>
                <a:spcPts val="0"/>
              </a:spcAft>
              <a:buClrTx/>
              <a:buSzTx/>
              <a:buFont typeface="Arial"/>
              <a:buNone/>
              <a:tabLst/>
              <a:defRPr/>
            </a:pPr>
            <a:r>
              <a:rPr kumimoji="0" lang="nl-BE" sz="1600" b="1" i="0" u="none" strike="noStrike" kern="1200" cap="all"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5 Voeding &amp; Horeca* </a:t>
            </a:r>
            <a:br>
              <a:rPr kumimoji="0" lang="nl-BE" sz="1600" b="1" i="0" u="none" strike="noStrike" kern="1200" cap="none" spc="0" normalizeH="0" baseline="0" noProof="0" dirty="0">
                <a:ln>
                  <a:noFill/>
                </a:ln>
                <a:solidFill>
                  <a:prstClr val="black">
                    <a:lumMod val="65000"/>
                    <a:lumOff val="35000"/>
                  </a:prstClr>
                </a:solidFill>
                <a:effectLst/>
                <a:uLnTx/>
                <a:uFillTx/>
                <a:latin typeface="Arial" panose="020B0604020202020204" pitchFamily="34" charset="0"/>
                <a:ea typeface="+mn-ea"/>
                <a:cs typeface="Arial" panose="020B0604020202020204" pitchFamily="34" charset="0"/>
              </a:rPr>
            </a:br>
            <a:r>
              <a:rPr kumimoji="0" lang="nl-BE" sz="1600" b="1" i="0" u="none" strike="noStrike" kern="1200" cap="none" spc="0" normalizeH="0" baseline="0" noProof="0" dirty="0">
                <a:ln>
                  <a:noFill/>
                </a:ln>
                <a:solidFill>
                  <a:srgbClr val="00B0F0"/>
                </a:solidFill>
                <a:effectLst/>
                <a:uLnTx/>
                <a:uFillTx/>
                <a:latin typeface="Arial" panose="020B0604020202020204" pitchFamily="34" charset="0"/>
                <a:ea typeface="+mn-ea"/>
                <a:cs typeface="Arial" panose="020B0604020202020204" pitchFamily="34" charset="0"/>
              </a:rPr>
              <a:t>- Bakkerij-slagerij</a:t>
            </a:r>
            <a:br>
              <a:rPr kumimoji="0" lang="nl-BE" sz="1600" b="1" i="0" u="none" strike="noStrike" kern="1200" cap="none" spc="0" normalizeH="0" baseline="0" noProof="0" dirty="0">
                <a:ln>
                  <a:noFill/>
                </a:ln>
                <a:solidFill>
                  <a:srgbClr val="00B0F0"/>
                </a:solidFill>
                <a:effectLst/>
                <a:uLnTx/>
                <a:uFillTx/>
                <a:latin typeface="Arial" panose="020B0604020202020204" pitchFamily="34" charset="0"/>
                <a:ea typeface="+mn-ea"/>
                <a:cs typeface="Arial" panose="020B0604020202020204" pitchFamily="34" charset="0"/>
              </a:rPr>
            </a:br>
            <a:r>
              <a:rPr kumimoji="0" lang="nl-BE" sz="1600" b="1" i="0" u="none" strike="noStrike" kern="1200" cap="none" spc="0" normalizeH="0" baseline="0" noProof="0" dirty="0">
                <a:ln>
                  <a:noFill/>
                </a:ln>
                <a:solidFill>
                  <a:srgbClr val="00B0F0"/>
                </a:solidFill>
                <a:effectLst/>
                <a:uLnTx/>
                <a:uFillTx/>
                <a:latin typeface="Arial" panose="020B0604020202020204" pitchFamily="34" charset="0"/>
                <a:ea typeface="+mn-ea"/>
                <a:cs typeface="Arial" panose="020B0604020202020204" pitchFamily="34" charset="0"/>
              </a:rPr>
              <a:t>- Restaurant en keuken</a:t>
            </a:r>
          </a:p>
          <a:p>
            <a:pPr marL="457200" marR="0" lvl="0" indent="-457200" algn="l" defTabSz="457200" rtl="0" eaLnBrk="1" fontAlgn="auto" latinLnBrk="0" hangingPunct="1">
              <a:lnSpc>
                <a:spcPct val="150000"/>
              </a:lnSpc>
              <a:spcBef>
                <a:spcPts val="0"/>
              </a:spcBef>
              <a:spcAft>
                <a:spcPts val="0"/>
              </a:spcAft>
              <a:buClrTx/>
              <a:buSzTx/>
              <a:buFont typeface="+mj-lt"/>
              <a:buAutoNum type="arabicPeriod" startAt="2"/>
              <a:tabLst/>
              <a:defRPr/>
            </a:pPr>
            <a:endParaRPr kumimoji="0" lang="nl-BE" sz="1600" b="1" i="0" u="none" strike="noStrike" kern="1200" cap="none" spc="0" normalizeH="0" baseline="0" noProof="0" dirty="0">
              <a:ln>
                <a:noFill/>
              </a:ln>
              <a:solidFill>
                <a:prstClr val="black">
                  <a:lumMod val="65000"/>
                  <a:lumOff val="35000"/>
                </a:prstClr>
              </a:solidFill>
              <a:effectLst/>
              <a:uLnTx/>
              <a:uFillTx/>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ct val="20000"/>
              </a:spcBef>
              <a:spcAft>
                <a:spcPts val="0"/>
              </a:spcAft>
              <a:buClrTx/>
              <a:buSzTx/>
              <a:buFont typeface="Arial"/>
              <a:buNone/>
              <a:tabLst/>
              <a:defRPr/>
            </a:pPr>
            <a:endParaRPr kumimoji="0" lang="nl-BE" sz="2800" b="0" i="0" u="none" strike="noStrike" kern="1200" cap="none" spc="0" normalizeH="0" baseline="0" noProof="0" dirty="0">
              <a:ln>
                <a:noFill/>
              </a:ln>
              <a:solidFill>
                <a:srgbClr val="464522"/>
              </a:solidFill>
              <a:effectLst/>
              <a:uLnTx/>
              <a:uFillTx/>
              <a:latin typeface="Calibri"/>
              <a:ea typeface="+mn-ea"/>
              <a:cs typeface="+mn-cs"/>
            </a:endParaRPr>
          </a:p>
          <a:p>
            <a:pPr marL="269875" marR="0" lvl="0" indent="-269875" algn="l" defTabSz="457200" rtl="0" eaLnBrk="1" fontAlgn="auto" latinLnBrk="0" hangingPunct="1">
              <a:lnSpc>
                <a:spcPct val="100000"/>
              </a:lnSpc>
              <a:spcBef>
                <a:spcPct val="20000"/>
              </a:spcBef>
              <a:spcAft>
                <a:spcPts val="0"/>
              </a:spcAft>
              <a:buClrTx/>
              <a:buSzTx/>
              <a:buFont typeface="Arial"/>
              <a:buChar char="•"/>
              <a:tabLst/>
              <a:defRPr/>
            </a:pPr>
            <a:endParaRPr kumimoji="0" lang="nl-BE" sz="2800" b="1" i="0" u="none" strike="noStrike" kern="1200" cap="none" spc="0" normalizeH="0" baseline="0" noProof="0" dirty="0">
              <a:ln>
                <a:noFill/>
              </a:ln>
              <a:solidFill>
                <a:srgbClr val="464522"/>
              </a:solidFill>
              <a:effectLst/>
              <a:uLnTx/>
              <a:uFillTx/>
              <a:latin typeface="Calibri"/>
              <a:ea typeface="+mn-ea"/>
              <a:cs typeface="+mn-cs"/>
            </a:endParaRPr>
          </a:p>
        </p:txBody>
      </p:sp>
      <p:sp>
        <p:nvSpPr>
          <p:cNvPr id="6" name="Rechthoek 5"/>
          <p:cNvSpPr/>
          <p:nvPr/>
        </p:nvSpPr>
        <p:spPr>
          <a:xfrm>
            <a:off x="4860032" y="1556792"/>
            <a:ext cx="3168352" cy="4124719"/>
          </a:xfrm>
          <a:prstGeom prst="rect">
            <a:avLst/>
          </a:prstGeom>
        </p:spPr>
        <p:txBody>
          <a:bodyPr wrap="square">
            <a:spAutoFit/>
          </a:bodyPr>
          <a:lstStyle/>
          <a:p>
            <a:pPr marL="0" marR="0" lvl="0" indent="0" algn="l" defTabSz="914400" rtl="0" eaLnBrk="1" fontAlgn="base" latinLnBrk="0" hangingPunct="1">
              <a:lnSpc>
                <a:spcPct val="150000"/>
              </a:lnSpc>
              <a:spcBef>
                <a:spcPts val="600"/>
              </a:spcBef>
              <a:spcAft>
                <a:spcPts val="200"/>
              </a:spcAft>
              <a:buClrTx/>
              <a:buSzTx/>
              <a:buFontTx/>
              <a:buNone/>
              <a:tabLst/>
              <a:defRPr/>
            </a:pPr>
            <a:r>
              <a:rPr kumimoji="0" lang="nl-BE" sz="1600" b="1" i="0" u="none" strike="noStrike" kern="1200" cap="all"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6 STEM-technieken</a:t>
            </a:r>
          </a:p>
          <a:p>
            <a:pPr marL="0" marR="0" lvl="0" indent="0" algn="l" defTabSz="914400" rtl="0" eaLnBrk="1" fontAlgn="base" latinLnBrk="0" hangingPunct="1">
              <a:lnSpc>
                <a:spcPct val="150000"/>
              </a:lnSpc>
              <a:spcBef>
                <a:spcPts val="600"/>
              </a:spcBef>
              <a:spcAft>
                <a:spcPts val="200"/>
              </a:spcAft>
              <a:buClrTx/>
              <a:buSzTx/>
              <a:buFontTx/>
              <a:buNone/>
              <a:tabLst/>
              <a:defRPr/>
            </a:pPr>
            <a:r>
              <a:rPr kumimoji="0" lang="nl-BE" sz="1600" b="1" i="0" u="none" strike="noStrike" kern="1200" cap="none" spc="0" normalizeH="0" baseline="0" noProof="0" dirty="0">
                <a:ln>
                  <a:noFill/>
                </a:ln>
                <a:solidFill>
                  <a:srgbClr val="00B0F0"/>
                </a:solidFill>
                <a:effectLst/>
                <a:uLnTx/>
                <a:uFillTx/>
                <a:latin typeface="Arial" panose="020B0604020202020204" pitchFamily="34" charset="0"/>
                <a:ea typeface="+mn-ea"/>
                <a:cs typeface="Arial" panose="020B0604020202020204" pitchFamily="34" charset="0"/>
              </a:rPr>
              <a:t>   - Elektriciteit</a:t>
            </a:r>
          </a:p>
          <a:p>
            <a:pPr marL="182563" marR="0" lvl="0" indent="0" algn="l" defTabSz="914400" rtl="0" eaLnBrk="1" fontAlgn="base" latinLnBrk="0" hangingPunct="1">
              <a:lnSpc>
                <a:spcPct val="150000"/>
              </a:lnSpc>
              <a:spcBef>
                <a:spcPts val="0"/>
              </a:spcBef>
              <a:spcAft>
                <a:spcPts val="200"/>
              </a:spcAft>
              <a:buClrTx/>
              <a:buSzTx/>
              <a:buFontTx/>
              <a:buNone/>
              <a:tabLst/>
              <a:defRPr/>
            </a:pPr>
            <a:r>
              <a:rPr kumimoji="0" lang="nl-BE" sz="1600" b="1" i="0" u="none" strike="noStrike" kern="1200" cap="none" spc="0" normalizeH="0" baseline="0" noProof="0" dirty="0">
                <a:ln>
                  <a:noFill/>
                </a:ln>
                <a:solidFill>
                  <a:srgbClr val="00B0F0"/>
                </a:solidFill>
                <a:effectLst/>
                <a:uLnTx/>
                <a:uFillTx/>
                <a:latin typeface="Arial" panose="020B0604020202020204" pitchFamily="34" charset="0"/>
                <a:ea typeface="+mn-ea"/>
                <a:cs typeface="Arial" panose="020B0604020202020204" pitchFamily="34" charset="0"/>
              </a:rPr>
              <a:t>- Hout en bouw</a:t>
            </a:r>
          </a:p>
          <a:p>
            <a:pPr marL="182563" marR="0" lvl="0" indent="0" algn="l" defTabSz="914400" rtl="0" eaLnBrk="1" fontAlgn="base" latinLnBrk="0" hangingPunct="1">
              <a:lnSpc>
                <a:spcPct val="150000"/>
              </a:lnSpc>
              <a:spcBef>
                <a:spcPts val="0"/>
              </a:spcBef>
              <a:spcAft>
                <a:spcPts val="200"/>
              </a:spcAft>
              <a:buClrTx/>
              <a:buSzTx/>
              <a:buFontTx/>
              <a:buNone/>
              <a:tabLst/>
              <a:defRPr/>
            </a:pPr>
            <a:r>
              <a:rPr kumimoji="0" lang="nl-BE" sz="1600" b="1" i="0" u="none" strike="noStrike" kern="1200" cap="none" spc="0" normalizeH="0" baseline="0" noProof="0" dirty="0">
                <a:ln>
                  <a:noFill/>
                </a:ln>
                <a:solidFill>
                  <a:srgbClr val="00B0F0"/>
                </a:solidFill>
                <a:effectLst/>
                <a:uLnTx/>
                <a:uFillTx/>
                <a:latin typeface="Arial" panose="020B0604020202020204" pitchFamily="34" charset="0"/>
                <a:ea typeface="+mn-ea"/>
                <a:cs typeface="Arial" panose="020B0604020202020204" pitchFamily="34" charset="0"/>
              </a:rPr>
              <a:t>- Land- en tuinbouw</a:t>
            </a:r>
          </a:p>
          <a:p>
            <a:pPr marL="182563" marR="0" lvl="0" indent="0" algn="l" defTabSz="914400" rtl="0" eaLnBrk="1" fontAlgn="base" latinLnBrk="0" hangingPunct="1">
              <a:lnSpc>
                <a:spcPct val="150000"/>
              </a:lnSpc>
              <a:spcBef>
                <a:spcPts val="0"/>
              </a:spcBef>
              <a:spcAft>
                <a:spcPts val="200"/>
              </a:spcAft>
              <a:buClrTx/>
              <a:buSzTx/>
              <a:buFontTx/>
              <a:buNone/>
              <a:tabLst/>
              <a:defRPr/>
            </a:pPr>
            <a:r>
              <a:rPr kumimoji="0" lang="nl-BE" sz="1600" b="1" i="0" u="none" strike="noStrike" kern="1200" cap="none" spc="0" normalizeH="0" baseline="0" noProof="0" dirty="0">
                <a:ln>
                  <a:noFill/>
                </a:ln>
                <a:solidFill>
                  <a:srgbClr val="00B0F0"/>
                </a:solidFill>
                <a:effectLst/>
                <a:uLnTx/>
                <a:uFillTx/>
                <a:latin typeface="Arial" panose="020B0604020202020204" pitchFamily="34" charset="0"/>
                <a:ea typeface="+mn-ea"/>
                <a:cs typeface="Arial" panose="020B0604020202020204" pitchFamily="34" charset="0"/>
              </a:rPr>
              <a:t>- Mechanica</a:t>
            </a:r>
          </a:p>
          <a:p>
            <a:pPr marL="182563" marR="0" lvl="0" indent="0" algn="l" defTabSz="914400" rtl="0" eaLnBrk="1" fontAlgn="base" latinLnBrk="0" hangingPunct="1">
              <a:lnSpc>
                <a:spcPct val="150000"/>
              </a:lnSpc>
              <a:spcBef>
                <a:spcPts val="0"/>
              </a:spcBef>
              <a:spcAft>
                <a:spcPts val="200"/>
              </a:spcAft>
              <a:buClrTx/>
              <a:buSzTx/>
              <a:buFontTx/>
              <a:buNone/>
              <a:tabLst/>
              <a:defRPr/>
            </a:pPr>
            <a:r>
              <a:rPr kumimoji="0" lang="nl-BE" sz="1600" b="1" i="0" u="none" strike="noStrike" kern="1200" cap="none" spc="0" normalizeH="0" baseline="0" noProof="0" dirty="0">
                <a:ln>
                  <a:noFill/>
                </a:ln>
                <a:solidFill>
                  <a:srgbClr val="00B0F0"/>
                </a:solidFill>
                <a:effectLst/>
                <a:uLnTx/>
                <a:uFillTx/>
                <a:latin typeface="Arial" panose="020B0604020202020204" pitchFamily="34" charset="0"/>
                <a:ea typeface="+mn-ea"/>
                <a:cs typeface="Arial" panose="020B0604020202020204" pitchFamily="34" charset="0"/>
              </a:rPr>
              <a:t>- Schilderen en decoratie</a:t>
            </a:r>
          </a:p>
          <a:p>
            <a:pPr marL="182563" marR="0" lvl="0" indent="0" algn="l" defTabSz="914400" rtl="0" eaLnBrk="1" fontAlgn="base" latinLnBrk="0" hangingPunct="1">
              <a:lnSpc>
                <a:spcPct val="150000"/>
              </a:lnSpc>
              <a:spcBef>
                <a:spcPts val="0"/>
              </a:spcBef>
              <a:spcAft>
                <a:spcPts val="200"/>
              </a:spcAft>
              <a:buClrTx/>
              <a:buSzTx/>
              <a:buFontTx/>
              <a:buNone/>
              <a:tabLst/>
              <a:defRPr/>
            </a:pPr>
            <a:r>
              <a:rPr kumimoji="0" lang="nl-BE" sz="1600" b="1" i="0" u="none" strike="noStrike" kern="1200" cap="none" spc="0" normalizeH="0" baseline="0" noProof="0" dirty="0">
                <a:ln>
                  <a:noFill/>
                </a:ln>
                <a:solidFill>
                  <a:srgbClr val="00B0F0"/>
                </a:solidFill>
                <a:effectLst/>
                <a:uLnTx/>
                <a:uFillTx/>
                <a:latin typeface="Arial" panose="020B0604020202020204" pitchFamily="34" charset="0"/>
                <a:ea typeface="+mn-ea"/>
                <a:cs typeface="Arial" panose="020B0604020202020204" pitchFamily="34" charset="0"/>
              </a:rPr>
              <a:t>- Printmedia </a:t>
            </a:r>
          </a:p>
          <a:p>
            <a:pPr marL="182563" marR="0" lvl="0" indent="0" algn="l" defTabSz="914400" rtl="0" eaLnBrk="1" fontAlgn="base" latinLnBrk="0" hangingPunct="1">
              <a:lnSpc>
                <a:spcPct val="150000"/>
              </a:lnSpc>
              <a:spcBef>
                <a:spcPts val="0"/>
              </a:spcBef>
              <a:spcAft>
                <a:spcPts val="200"/>
              </a:spcAft>
              <a:buClrTx/>
              <a:buSzTx/>
              <a:buFontTx/>
              <a:buNone/>
              <a:tabLst/>
              <a:defRPr/>
            </a:pPr>
            <a:r>
              <a:rPr kumimoji="0" lang="nl-BE" sz="1600" b="1" i="0" u="none" strike="noStrike" kern="1200" cap="none" spc="0" normalizeH="0" baseline="0" noProof="0" dirty="0">
                <a:ln>
                  <a:noFill/>
                </a:ln>
                <a:solidFill>
                  <a:srgbClr val="00B0F0"/>
                </a:solidFill>
                <a:effectLst/>
                <a:uLnTx/>
                <a:uFillTx/>
                <a:latin typeface="Arial" panose="020B0604020202020204" pitchFamily="34" charset="0"/>
                <a:ea typeface="+mn-ea"/>
                <a:cs typeface="Arial" panose="020B0604020202020204" pitchFamily="34" charset="0"/>
              </a:rPr>
              <a:t>- Textiel*</a:t>
            </a:r>
          </a:p>
          <a:p>
            <a:pPr marL="182563" marR="0" lvl="0" indent="0" algn="l" defTabSz="914400" rtl="0" eaLnBrk="1" fontAlgn="base" latinLnBrk="0" hangingPunct="1">
              <a:lnSpc>
                <a:spcPct val="150000"/>
              </a:lnSpc>
              <a:spcBef>
                <a:spcPts val="0"/>
              </a:spcBef>
              <a:spcAft>
                <a:spcPts val="200"/>
              </a:spcAft>
              <a:buClrTx/>
              <a:buSzTx/>
              <a:buFontTx/>
              <a:buNone/>
              <a:tabLst/>
              <a:defRPr/>
            </a:pPr>
            <a:r>
              <a:rPr kumimoji="0" lang="nl-BE" sz="1600" b="1" i="0" u="none" strike="noStrike" kern="1200" cap="none" spc="0" normalizeH="0" baseline="0" noProof="0" dirty="0">
                <a:ln>
                  <a:noFill/>
                </a:ln>
                <a:solidFill>
                  <a:srgbClr val="00B0F0"/>
                </a:solidFill>
                <a:effectLst/>
                <a:uLnTx/>
                <a:uFillTx/>
                <a:latin typeface="Arial" panose="020B0604020202020204" pitchFamily="34" charset="0"/>
                <a:ea typeface="+mn-ea"/>
                <a:cs typeface="Arial" panose="020B0604020202020204" pitchFamily="34" charset="0"/>
              </a:rPr>
              <a:t>- Zeevisserij en binnenvaart*</a:t>
            </a:r>
          </a:p>
          <a:p>
            <a:pPr marL="0" marR="0" lvl="0" indent="0" algn="l" defTabSz="914400" rtl="0" eaLnBrk="1" fontAlgn="base" latinLnBrk="0" hangingPunct="1">
              <a:lnSpc>
                <a:spcPct val="150000"/>
              </a:lnSpc>
              <a:spcBef>
                <a:spcPts val="600"/>
              </a:spcBef>
              <a:spcAft>
                <a:spcPts val="200"/>
              </a:spcAft>
              <a:buClrTx/>
              <a:buSzTx/>
              <a:buFontTx/>
              <a:buNone/>
              <a:tabLst/>
              <a:defRPr/>
            </a:pPr>
            <a:r>
              <a:rPr kumimoji="0" lang="nl-BE" sz="1600" b="1" i="0" u="none" strike="noStrike" kern="1200" cap="all"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7 OPSTROOMOPTIE</a:t>
            </a:r>
          </a:p>
        </p:txBody>
      </p:sp>
      <p:sp>
        <p:nvSpPr>
          <p:cNvPr id="9" name="Text Box 9"/>
          <p:cNvSpPr txBox="1">
            <a:spLocks noChangeArrowheads="1"/>
          </p:cNvSpPr>
          <p:nvPr/>
        </p:nvSpPr>
        <p:spPr bwMode="auto">
          <a:xfrm>
            <a:off x="683568" y="642918"/>
            <a:ext cx="7920880" cy="584775"/>
          </a:xfrm>
          <a:prstGeom prst="rect">
            <a:avLst/>
          </a:prstGeom>
          <a:noFill/>
          <a:ln w="9525">
            <a:noFill/>
            <a:miter lim="800000"/>
            <a:headEnd/>
            <a:tailEnd/>
          </a:ln>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nl-NL" sz="3200" dirty="0">
                <a:solidFill>
                  <a:srgbClr val="92D050"/>
                </a:solidFill>
                <a:latin typeface="Calibri"/>
                <a:ea typeface="PMingLiU" pitchFamily="18" charset="-120"/>
                <a:cs typeface="Arial" charset="0"/>
              </a:rPr>
              <a:t>VOORBEELD: school biedt aan…</a:t>
            </a:r>
            <a:endParaRPr kumimoji="0" lang="nl-NL" sz="3200" i="0" u="none" strike="noStrike" kern="1200" cap="none" spc="0" normalizeH="0" baseline="0" noProof="0" dirty="0">
              <a:ln>
                <a:noFill/>
              </a:ln>
              <a:solidFill>
                <a:srgbClr val="92D050"/>
              </a:solidFill>
              <a:effectLst/>
              <a:uLnTx/>
              <a:uFillTx/>
              <a:latin typeface="Calibri"/>
              <a:ea typeface="PMingLiU" pitchFamily="18" charset="-120"/>
              <a:cs typeface="Arial" charset="0"/>
            </a:endParaRPr>
          </a:p>
        </p:txBody>
      </p:sp>
      <p:pic>
        <p:nvPicPr>
          <p:cNvPr id="2" name="Audio 1">
            <a:hlinkClick r:id="" action="ppaction://media"/>
            <a:extLst>
              <a:ext uri="{FF2B5EF4-FFF2-40B4-BE49-F238E27FC236}">
                <a16:creationId xmlns:a16="http://schemas.microsoft.com/office/drawing/2014/main" id="{7F532322-1FDC-449C-BB3B-9F9CB46C1CB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1853780648"/>
      </p:ext>
    </p:extLst>
  </p:cSld>
  <p:clrMapOvr>
    <a:masterClrMapping/>
  </p:clrMapOvr>
  <p:transition spd="med" advTm="17759"/>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25AFCFB-E56A-4762-B115-CEFCAF819D21}"/>
              </a:ext>
            </a:extLst>
          </p:cNvPr>
          <p:cNvSpPr>
            <a:spLocks noGrp="1"/>
          </p:cNvSpPr>
          <p:nvPr>
            <p:ph type="title"/>
          </p:nvPr>
        </p:nvSpPr>
        <p:spPr>
          <a:xfrm>
            <a:off x="-540568" y="-108551"/>
            <a:ext cx="8229600" cy="1143000"/>
          </a:xfrm>
        </p:spPr>
        <p:txBody>
          <a:bodyPr>
            <a:normAutofit/>
          </a:bodyPr>
          <a:lstStyle/>
          <a:p>
            <a:r>
              <a:rPr lang="nl-BE" sz="3600" dirty="0">
                <a:solidFill>
                  <a:srgbClr val="92D050"/>
                </a:solidFill>
              </a:rPr>
              <a:t>Mag ik naar het derde jaar?</a:t>
            </a:r>
          </a:p>
        </p:txBody>
      </p:sp>
      <p:grpSp>
        <p:nvGrpSpPr>
          <p:cNvPr id="6" name="Groep 5"/>
          <p:cNvGrpSpPr/>
          <p:nvPr/>
        </p:nvGrpSpPr>
        <p:grpSpPr>
          <a:xfrm>
            <a:off x="6481541" y="548680"/>
            <a:ext cx="2414982" cy="2247041"/>
            <a:chOff x="7077437" y="253263"/>
            <a:chExt cx="1766933" cy="1159513"/>
          </a:xfrm>
        </p:grpSpPr>
        <p:pic>
          <p:nvPicPr>
            <p:cNvPr id="4" name="Afbeelding 3"/>
            <p:cNvPicPr>
              <a:picLocks noChangeAspect="1"/>
            </p:cNvPicPr>
            <p:nvPr/>
          </p:nvPicPr>
          <p:blipFill rotWithShape="1">
            <a:blip r:embed="rId5" cstate="print">
              <a:extLst>
                <a:ext uri="{28A0092B-C50C-407E-A947-70E740481C1C}">
                  <a14:useLocalDpi xmlns:a14="http://schemas.microsoft.com/office/drawing/2010/main" val="0"/>
                </a:ext>
              </a:extLst>
            </a:blip>
            <a:srcRect t="4793" b="48800"/>
            <a:stretch/>
          </p:blipFill>
          <p:spPr bwMode="auto">
            <a:xfrm>
              <a:off x="7077437" y="253263"/>
              <a:ext cx="1766933" cy="1159513"/>
            </a:xfrm>
            <a:prstGeom prst="rect">
              <a:avLst/>
            </a:prstGeom>
            <a:solidFill>
              <a:srgbClr val="F0CB01"/>
            </a:solidFill>
            <a:ln>
              <a:noFill/>
            </a:ln>
            <a:extLst>
              <a:ext uri="{53640926-AAD7-44D8-BBD7-CCE9431645EC}">
                <a14:shadowObscured xmlns:a14="http://schemas.microsoft.com/office/drawing/2010/main"/>
              </a:ext>
            </a:extLst>
          </p:spPr>
        </p:pic>
        <p:sp>
          <p:nvSpPr>
            <p:cNvPr id="5" name="Ovaal 4"/>
            <p:cNvSpPr/>
            <p:nvPr/>
          </p:nvSpPr>
          <p:spPr>
            <a:xfrm>
              <a:off x="7424286" y="1088740"/>
              <a:ext cx="1392050" cy="216024"/>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nl-BE" sz="1800" b="0" i="0" u="none" strike="noStrike" kern="1200" cap="none" spc="0" normalizeH="0" baseline="0" noProof="0">
                <a:ln>
                  <a:noFill/>
                </a:ln>
                <a:noFill/>
                <a:effectLst/>
                <a:uLnTx/>
                <a:uFillTx/>
                <a:latin typeface="Calibri"/>
                <a:ea typeface="+mn-ea"/>
                <a:cs typeface="+mn-cs"/>
              </a:endParaRPr>
            </a:p>
          </p:txBody>
        </p:sp>
      </p:grpSp>
      <p:pic>
        <p:nvPicPr>
          <p:cNvPr id="8" name="Afbeelding 7" descr="Mensen in een vergadering">
            <a:extLst>
              <a:ext uri="{FF2B5EF4-FFF2-40B4-BE49-F238E27FC236}">
                <a16:creationId xmlns:a16="http://schemas.microsoft.com/office/drawing/2014/main" id="{123DBF4D-78A9-4B1D-9BD5-7DAA4ECAEA8F}"/>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5912" t="36178" r="5912" b="828"/>
          <a:stretch/>
        </p:blipFill>
        <p:spPr>
          <a:xfrm>
            <a:off x="-108520" y="2967184"/>
            <a:ext cx="9144000" cy="3840088"/>
          </a:xfrm>
          <a:prstGeom prst="rect">
            <a:avLst/>
          </a:prstGeom>
        </p:spPr>
      </p:pic>
      <p:pic>
        <p:nvPicPr>
          <p:cNvPr id="11" name="Tijdelijke aanduiding voor inhoud 10" descr="Lege oranje stoelen die een cirkel vormen">
            <a:extLst>
              <a:ext uri="{FF2B5EF4-FFF2-40B4-BE49-F238E27FC236}">
                <a16:creationId xmlns:a16="http://schemas.microsoft.com/office/drawing/2014/main" id="{74B5B88B-9B5E-4478-951C-27968FA67948}"/>
              </a:ext>
            </a:extLst>
          </p:cNvPr>
          <p:cNvPicPr>
            <a:picLocks noGrp="1" noChangeAspect="1"/>
          </p:cNvPicPr>
          <p:nvPr>
            <p:ph idx="1"/>
          </p:nvPr>
        </p:nvPicPr>
        <p:blipFill rotWithShape="1">
          <a:blip r:embed="rId7" cstate="print">
            <a:extLst>
              <a:ext uri="{28A0092B-C50C-407E-A947-70E740481C1C}">
                <a14:useLocalDpi xmlns:a14="http://schemas.microsoft.com/office/drawing/2010/main" val="0"/>
              </a:ext>
            </a:extLst>
          </a:blip>
          <a:srcRect r="19827"/>
          <a:stretch/>
        </p:blipFill>
        <p:spPr>
          <a:xfrm>
            <a:off x="305433" y="1014513"/>
            <a:ext cx="2970423" cy="2725145"/>
          </a:xfrm>
        </p:spPr>
      </p:pic>
      <p:pic>
        <p:nvPicPr>
          <p:cNvPr id="7" name="Audio 6">
            <a:hlinkClick r:id="" action="ppaction://media"/>
            <a:extLst>
              <a:ext uri="{FF2B5EF4-FFF2-40B4-BE49-F238E27FC236}">
                <a16:creationId xmlns:a16="http://schemas.microsoft.com/office/drawing/2014/main" id="{C835C129-3A4F-4F6D-958F-246F9475E44B}"/>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1752066689"/>
      </p:ext>
    </p:extLst>
  </p:cSld>
  <p:clrMapOvr>
    <a:masterClrMapping/>
  </p:clrMapOvr>
  <p:transition spd="med" advTm="18151"/>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ep 5"/>
          <p:cNvGrpSpPr/>
          <p:nvPr/>
        </p:nvGrpSpPr>
        <p:grpSpPr>
          <a:xfrm>
            <a:off x="1741950" y="3727580"/>
            <a:ext cx="6975736" cy="2770839"/>
            <a:chOff x="1271485" y="3648075"/>
            <a:chExt cx="4379797" cy="1231345"/>
          </a:xfrm>
          <a:solidFill>
            <a:srgbClr val="F0CB01"/>
          </a:solidFill>
        </p:grpSpPr>
        <p:sp>
          <p:nvSpPr>
            <p:cNvPr id="9" name="AutoVorm 2"/>
            <p:cNvSpPr>
              <a:spLocks noChangeArrowheads="1"/>
            </p:cNvSpPr>
            <p:nvPr/>
          </p:nvSpPr>
          <p:spPr bwMode="auto">
            <a:xfrm rot="5400000">
              <a:off x="1961741" y="3401130"/>
              <a:ext cx="770867" cy="2151380"/>
            </a:xfrm>
            <a:prstGeom prst="roundRect">
              <a:avLst>
                <a:gd name="adj" fmla="val 13032"/>
              </a:avLst>
            </a:prstGeom>
            <a:grpFill/>
            <a:ln>
              <a:solidFill>
                <a:srgbClr val="92D050"/>
              </a:solidFill>
            </a:ln>
          </p:spPr>
          <p:txBody>
            <a:bodyPr rot="0" vert="horz" wrap="square" lIns="91440" tIns="45720" rIns="91440" bIns="45720" anchor="ctr" anchorCtr="0" upright="1">
              <a:noAutofit/>
            </a:bodyPr>
            <a:lstStyle/>
            <a:p>
              <a:pPr algn="ctr">
                <a:lnSpc>
                  <a:spcPct val="107000"/>
                </a:lnSpc>
                <a:spcAft>
                  <a:spcPts val="800"/>
                </a:spcAft>
              </a:pPr>
              <a:r>
                <a:rPr lang="nl-NL" b="1" dirty="0">
                  <a:latin typeface="Calibri Light" panose="020F0302020204030204" pitchFamily="34" charset="0"/>
                  <a:ea typeface="Times New Roman" panose="02020603050405020304" pitchFamily="18" charset="0"/>
                  <a:cs typeface="Times New Roman" panose="02020603050405020304" pitchFamily="18" charset="0"/>
                </a:rPr>
                <a:t>MET</a:t>
              </a:r>
              <a:r>
                <a:rPr lang="nl-NL" b="1" dirty="0">
                  <a:effectLst/>
                  <a:latin typeface="Calibri Light" panose="020F0302020204030204" pitchFamily="34" charset="0"/>
                  <a:ea typeface="Times New Roman" panose="02020603050405020304" pitchFamily="18" charset="0"/>
                  <a:cs typeface="Times New Roman" panose="02020603050405020304" pitchFamily="18" charset="0"/>
                </a:rPr>
                <a:t> getuigschrift</a:t>
              </a:r>
              <a:endParaRPr lang="nl-BE"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800"/>
                </a:spcAft>
              </a:pPr>
              <a:r>
                <a:rPr lang="nl-NL" b="1" dirty="0">
                  <a:effectLst/>
                  <a:latin typeface="Calibri Light" panose="020F0302020204030204" pitchFamily="34" charset="0"/>
                  <a:ea typeface="Times New Roman" panose="02020603050405020304" pitchFamily="18" charset="0"/>
                  <a:cs typeface="Times New Roman" panose="02020603050405020304" pitchFamily="18" charset="0"/>
                </a:rPr>
                <a:t>BASISONDERWIJS</a:t>
              </a:r>
              <a:endParaRPr lang="nl-BE" dirty="0">
                <a:effectLst/>
                <a:latin typeface="Calibri" panose="020F0502020204030204" pitchFamily="34" charset="0"/>
                <a:ea typeface="Calibri" panose="020F0502020204030204" pitchFamily="34" charset="0"/>
                <a:cs typeface="Times New Roman" panose="02020603050405020304" pitchFamily="18" charset="0"/>
              </a:endParaRPr>
            </a:p>
          </p:txBody>
        </p:sp>
        <p:grpSp>
          <p:nvGrpSpPr>
            <p:cNvPr id="10" name="Groep 9"/>
            <p:cNvGrpSpPr/>
            <p:nvPr/>
          </p:nvGrpSpPr>
          <p:grpSpPr>
            <a:xfrm>
              <a:off x="2247899" y="3648075"/>
              <a:ext cx="3403383" cy="1231345"/>
              <a:chOff x="-1" y="0"/>
              <a:chExt cx="3403383" cy="1231345"/>
            </a:xfrm>
            <a:grpFill/>
          </p:grpSpPr>
          <p:sp>
            <p:nvSpPr>
              <p:cNvPr id="11" name="AutoVorm 2"/>
              <p:cNvSpPr>
                <a:spLocks noChangeArrowheads="1"/>
              </p:cNvSpPr>
              <p:nvPr/>
            </p:nvSpPr>
            <p:spPr bwMode="auto">
              <a:xfrm rot="5400000">
                <a:off x="2168208" y="-3829"/>
                <a:ext cx="788034" cy="1682314"/>
              </a:xfrm>
              <a:prstGeom prst="roundRect">
                <a:avLst>
                  <a:gd name="adj" fmla="val 13032"/>
                </a:avLst>
              </a:prstGeom>
              <a:grpFill/>
              <a:ln>
                <a:solidFill>
                  <a:srgbClr val="92D050"/>
                </a:solidFill>
              </a:ln>
            </p:spPr>
            <p:txBody>
              <a:bodyPr rot="0" vert="horz" wrap="square" lIns="91440" tIns="45720" rIns="91440" bIns="45720" anchor="ctr" anchorCtr="0" upright="1">
                <a:noAutofit/>
              </a:bodyPr>
              <a:lstStyle/>
              <a:p>
                <a:pPr algn="ctr">
                  <a:lnSpc>
                    <a:spcPct val="107000"/>
                  </a:lnSpc>
                  <a:spcAft>
                    <a:spcPts val="800"/>
                  </a:spcAft>
                </a:pPr>
                <a:r>
                  <a:rPr lang="nl-NL" b="1" dirty="0">
                    <a:latin typeface="Calibri Light" panose="020F0302020204030204" pitchFamily="34" charset="0"/>
                    <a:ea typeface="Times New Roman" panose="02020603050405020304" pitchFamily="18" charset="0"/>
                    <a:cs typeface="Times New Roman" panose="02020603050405020304" pitchFamily="18" charset="0"/>
                  </a:rPr>
                  <a:t>ZONDER</a:t>
                </a:r>
                <a:r>
                  <a:rPr lang="nl-NL" b="1" dirty="0">
                    <a:solidFill>
                      <a:schemeClr val="tx1">
                        <a:lumMod val="50000"/>
                        <a:lumOff val="50000"/>
                      </a:schemeClr>
                    </a:solidFill>
                    <a:effectLst/>
                    <a:latin typeface="Calibri Light" panose="020F0302020204030204" pitchFamily="34" charset="0"/>
                    <a:ea typeface="Times New Roman" panose="02020603050405020304" pitchFamily="18" charset="0"/>
                    <a:cs typeface="Times New Roman" panose="02020603050405020304" pitchFamily="18" charset="0"/>
                  </a:rPr>
                  <a:t> </a:t>
                </a:r>
                <a:r>
                  <a:rPr lang="nl-NL" b="1" dirty="0">
                    <a:effectLst/>
                    <a:latin typeface="Calibri Light" panose="020F0302020204030204" pitchFamily="34" charset="0"/>
                    <a:ea typeface="Times New Roman" panose="02020603050405020304" pitchFamily="18" charset="0"/>
                    <a:cs typeface="Times New Roman" panose="02020603050405020304" pitchFamily="18" charset="0"/>
                  </a:rPr>
                  <a:t>getuigschrift</a:t>
                </a:r>
                <a:endParaRPr lang="nl-BE"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800"/>
                  </a:spcAft>
                </a:pPr>
                <a:r>
                  <a:rPr lang="nl-NL" b="1" dirty="0">
                    <a:effectLst/>
                    <a:latin typeface="Calibri Light" panose="020F0302020204030204" pitchFamily="34" charset="0"/>
                    <a:ea typeface="Times New Roman" panose="02020603050405020304" pitchFamily="18" charset="0"/>
                    <a:cs typeface="Times New Roman" panose="02020603050405020304" pitchFamily="18" charset="0"/>
                  </a:rPr>
                  <a:t>BASISONDERWIJS</a:t>
                </a:r>
                <a:endParaRPr lang="nl-BE"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2" name="Pijl-omhoog 11"/>
              <p:cNvSpPr/>
              <p:nvPr/>
            </p:nvSpPr>
            <p:spPr>
              <a:xfrm>
                <a:off x="-1" y="0"/>
                <a:ext cx="198550" cy="410666"/>
              </a:xfrm>
              <a:prstGeom prst="upArrow">
                <a:avLst/>
              </a:prstGeom>
              <a:grpFill/>
              <a:ln w="3175">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nl-BE"/>
              </a:p>
            </p:txBody>
          </p:sp>
        </p:grpSp>
      </p:grpSp>
      <p:sp>
        <p:nvSpPr>
          <p:cNvPr id="2" name="Titel 1">
            <a:extLst>
              <a:ext uri="{FF2B5EF4-FFF2-40B4-BE49-F238E27FC236}">
                <a16:creationId xmlns:a16="http://schemas.microsoft.com/office/drawing/2014/main" id="{EB299FD6-840C-4481-B0A1-5114B97001F6}"/>
              </a:ext>
            </a:extLst>
          </p:cNvPr>
          <p:cNvSpPr>
            <a:spLocks noGrp="1"/>
          </p:cNvSpPr>
          <p:nvPr>
            <p:ph type="title"/>
          </p:nvPr>
        </p:nvSpPr>
        <p:spPr>
          <a:xfrm>
            <a:off x="457200" y="289793"/>
            <a:ext cx="8229600" cy="873760"/>
          </a:xfrm>
        </p:spPr>
        <p:txBody>
          <a:bodyPr/>
          <a:lstStyle/>
          <a:p>
            <a:r>
              <a:rPr lang="nl-BE" b="1" dirty="0">
                <a:solidFill>
                  <a:srgbClr val="92D050"/>
                </a:solidFill>
              </a:rPr>
              <a:t>De eerste graad</a:t>
            </a:r>
          </a:p>
        </p:txBody>
      </p:sp>
      <p:pic>
        <p:nvPicPr>
          <p:cNvPr id="2050" name="Picture 2">
            <a:extLst>
              <a:ext uri="{FF2B5EF4-FFF2-40B4-BE49-F238E27FC236}">
                <a16:creationId xmlns:a16="http://schemas.microsoft.com/office/drawing/2014/main" id="{D75446C8-63CF-41A3-9152-77A2E4CB1F0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70019" y="2161115"/>
            <a:ext cx="7688287" cy="1566466"/>
          </a:xfrm>
          <a:prstGeom prst="rect">
            <a:avLst/>
          </a:prstGeom>
          <a:noFill/>
          <a:extLst>
            <a:ext uri="{909E8E84-426E-40DD-AFC4-6F175D3DCCD1}">
              <a14:hiddenFill xmlns:a14="http://schemas.microsoft.com/office/drawing/2010/main">
                <a:solidFill>
                  <a:srgbClr val="FFFFFF"/>
                </a:solidFill>
              </a14:hiddenFill>
            </a:ext>
          </a:extLst>
        </p:spPr>
      </p:pic>
      <p:sp>
        <p:nvSpPr>
          <p:cNvPr id="17" name="Pijl-omhoog 11">
            <a:extLst>
              <a:ext uri="{FF2B5EF4-FFF2-40B4-BE49-F238E27FC236}">
                <a16:creationId xmlns:a16="http://schemas.microsoft.com/office/drawing/2014/main" id="{94B6E0E4-7551-4888-93CC-62E1CD14C93F}"/>
              </a:ext>
            </a:extLst>
          </p:cNvPr>
          <p:cNvSpPr/>
          <p:nvPr/>
        </p:nvSpPr>
        <p:spPr>
          <a:xfrm>
            <a:off x="7377969" y="3727579"/>
            <a:ext cx="316232" cy="924103"/>
          </a:xfrm>
          <a:prstGeom prst="upArrow">
            <a:avLst/>
          </a:prstGeom>
          <a:solidFill>
            <a:srgbClr val="F0CB01"/>
          </a:solidFill>
          <a:ln w="3175">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nl-BE"/>
          </a:p>
        </p:txBody>
      </p:sp>
      <p:pic>
        <p:nvPicPr>
          <p:cNvPr id="7" name="Audio 6">
            <a:hlinkClick r:id="" action="ppaction://media"/>
            <a:extLst>
              <a:ext uri="{FF2B5EF4-FFF2-40B4-BE49-F238E27FC236}">
                <a16:creationId xmlns:a16="http://schemas.microsoft.com/office/drawing/2014/main" id="{11DF2B92-277B-40E8-9080-E6CF6904F32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802386519"/>
      </p:ext>
    </p:extLst>
  </p:cSld>
  <p:clrMapOvr>
    <a:masterClrMapping/>
  </p:clrMapOvr>
  <p:transition spd="med" advTm="6124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Afbeelding 32">
            <a:extLst>
              <a:ext uri="{FF2B5EF4-FFF2-40B4-BE49-F238E27FC236}">
                <a16:creationId xmlns:a16="http://schemas.microsoft.com/office/drawing/2014/main" id="{7866CC47-6AD2-43FF-9364-43DB6485EF9C}"/>
              </a:ext>
            </a:extLst>
          </p:cNvPr>
          <p:cNvPicPr>
            <a:picLocks noChangeAspect="1"/>
          </p:cNvPicPr>
          <p:nvPr/>
        </p:nvPicPr>
        <p:blipFill rotWithShape="1">
          <a:blip r:embed="rId5" cstate="print"/>
          <a:srcRect l="65213" t="29091" b="18182"/>
          <a:stretch/>
        </p:blipFill>
        <p:spPr>
          <a:xfrm>
            <a:off x="1063309" y="236315"/>
            <a:ext cx="1767599" cy="1747193"/>
          </a:xfrm>
          <a:prstGeom prst="rect">
            <a:avLst/>
          </a:prstGeom>
        </p:spPr>
      </p:pic>
      <p:pic>
        <p:nvPicPr>
          <p:cNvPr id="34" name="Afbeelding 33">
            <a:extLst>
              <a:ext uri="{FF2B5EF4-FFF2-40B4-BE49-F238E27FC236}">
                <a16:creationId xmlns:a16="http://schemas.microsoft.com/office/drawing/2014/main" id="{7866CC47-6AD2-43FF-9364-43DB6485EF9C}"/>
              </a:ext>
            </a:extLst>
          </p:cNvPr>
          <p:cNvPicPr>
            <a:picLocks noChangeAspect="1"/>
          </p:cNvPicPr>
          <p:nvPr/>
        </p:nvPicPr>
        <p:blipFill rotWithShape="1">
          <a:blip r:embed="rId5" cstate="print"/>
          <a:srcRect l="65213" t="29091" b="18182"/>
          <a:stretch/>
        </p:blipFill>
        <p:spPr>
          <a:xfrm>
            <a:off x="6190574" y="152556"/>
            <a:ext cx="1767600" cy="1747194"/>
          </a:xfrm>
          <a:prstGeom prst="rect">
            <a:avLst/>
          </a:prstGeom>
        </p:spPr>
      </p:pic>
      <p:sp>
        <p:nvSpPr>
          <p:cNvPr id="35" name="Afgeronde rechthoek 4"/>
          <p:cNvSpPr txBox="1"/>
          <p:nvPr/>
        </p:nvSpPr>
        <p:spPr>
          <a:xfrm>
            <a:off x="1027308" y="4725144"/>
            <a:ext cx="1767600" cy="934792"/>
          </a:xfrm>
          <a:prstGeom prst="rect">
            <a:avLst/>
          </a:prstGeom>
          <a:solidFill>
            <a:srgbClr val="FFC000"/>
          </a:solidFill>
          <a:ln>
            <a:solidFill>
              <a:schemeClr val="bg1"/>
            </a:solidFill>
          </a:ln>
        </p:spPr>
        <p:style>
          <a:lnRef idx="0">
            <a:scrgbClr r="0" g="0" b="0"/>
          </a:lnRef>
          <a:fillRef idx="0">
            <a:scrgbClr r="0" g="0" b="0"/>
          </a:fillRef>
          <a:effectRef idx="0">
            <a:scrgbClr r="0" g="0" b="0"/>
          </a:effectRef>
          <a:fontRef idx="minor">
            <a:schemeClr val="lt1"/>
          </a:fontRef>
        </p:style>
        <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nl-NL" sz="2000" b="1" kern="1200" dirty="0">
                <a:solidFill>
                  <a:sysClr val="window" lastClr="FFFFFF"/>
                </a:solidFill>
                <a:latin typeface="Calibri" panose="020F0502020204030204"/>
                <a:ea typeface="+mn-ea"/>
                <a:cs typeface="+mn-cs"/>
              </a:rPr>
              <a:t>Advies</a:t>
            </a:r>
            <a:endParaRPr lang="nl-BE" sz="2000" b="1" kern="1200" dirty="0">
              <a:solidFill>
                <a:sysClr val="window" lastClr="FFFFFF"/>
              </a:solidFill>
              <a:latin typeface="Calibri" panose="020F0502020204030204"/>
              <a:ea typeface="+mn-ea"/>
              <a:cs typeface="+mn-cs"/>
            </a:endParaRPr>
          </a:p>
        </p:txBody>
      </p:sp>
      <p:sp>
        <p:nvSpPr>
          <p:cNvPr id="20" name="Tekstvak 19">
            <a:extLst>
              <a:ext uri="{FF2B5EF4-FFF2-40B4-BE49-F238E27FC236}">
                <a16:creationId xmlns:a16="http://schemas.microsoft.com/office/drawing/2014/main" id="{94B42255-EE7E-4573-90C1-D35B29E46798}"/>
              </a:ext>
            </a:extLst>
          </p:cNvPr>
          <p:cNvSpPr txBox="1"/>
          <p:nvPr/>
        </p:nvSpPr>
        <p:spPr>
          <a:xfrm>
            <a:off x="5724128" y="836712"/>
            <a:ext cx="2808312" cy="369332"/>
          </a:xfrm>
          <a:prstGeom prst="rect">
            <a:avLst/>
          </a:prstGeom>
          <a:solidFill>
            <a:schemeClr val="bg1"/>
          </a:solidFill>
          <a:ln>
            <a:solidFill>
              <a:schemeClr val="tx1"/>
            </a:solidFill>
          </a:ln>
        </p:spPr>
        <p:txBody>
          <a:bodyPr wrap="square" rtlCol="0">
            <a:spAutoFit/>
          </a:bodyPr>
          <a:lstStyle/>
          <a:p>
            <a:pPr algn="ctr"/>
            <a:r>
              <a:rPr lang="nl-BE" dirty="0"/>
              <a:t>UITSTEL BESLISSING</a:t>
            </a:r>
          </a:p>
        </p:txBody>
      </p:sp>
      <p:sp>
        <p:nvSpPr>
          <p:cNvPr id="29" name="Afgeronde rechthoek 42">
            <a:extLst>
              <a:ext uri="{FF2B5EF4-FFF2-40B4-BE49-F238E27FC236}">
                <a16:creationId xmlns:a16="http://schemas.microsoft.com/office/drawing/2014/main" id="{7B0E3B17-C800-4F91-89A9-2E3222DDC0D5}"/>
              </a:ext>
            </a:extLst>
          </p:cNvPr>
          <p:cNvSpPr/>
          <p:nvPr/>
        </p:nvSpPr>
        <p:spPr>
          <a:xfrm>
            <a:off x="1027308" y="2637360"/>
            <a:ext cx="1656184" cy="1433931"/>
          </a:xfrm>
          <a:prstGeom prst="roundRect">
            <a:avLst/>
          </a:prstGeom>
          <a:solidFill>
            <a:srgbClr val="92D05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pPr algn="ctr">
              <a:lnSpc>
                <a:spcPct val="150000"/>
              </a:lnSpc>
            </a:pPr>
            <a:endParaRPr lang="nl-NL" b="1" cap="all" dirty="0">
              <a:solidFill>
                <a:schemeClr val="tx1"/>
              </a:solidFill>
            </a:endParaRPr>
          </a:p>
          <a:p>
            <a:pPr algn="ctr">
              <a:lnSpc>
                <a:spcPct val="150000"/>
              </a:lnSpc>
            </a:pPr>
            <a:r>
              <a:rPr lang="nl-NL" b="1" cap="all" dirty="0">
                <a:solidFill>
                  <a:schemeClr val="tx1"/>
                </a:solidFill>
              </a:rPr>
              <a:t>Attest</a:t>
            </a:r>
            <a:endParaRPr lang="nl-BE" b="1" cap="all" dirty="0">
              <a:solidFill>
                <a:schemeClr val="tx1"/>
              </a:solidFill>
            </a:endParaRPr>
          </a:p>
        </p:txBody>
      </p:sp>
      <p:sp>
        <p:nvSpPr>
          <p:cNvPr id="32" name="Afgeronde rechthoek 38">
            <a:extLst>
              <a:ext uri="{FF2B5EF4-FFF2-40B4-BE49-F238E27FC236}">
                <a16:creationId xmlns:a16="http://schemas.microsoft.com/office/drawing/2014/main" id="{1A1F4967-5E52-4250-A335-DDF831A10850}"/>
              </a:ext>
            </a:extLst>
          </p:cNvPr>
          <p:cNvSpPr/>
          <p:nvPr/>
        </p:nvSpPr>
        <p:spPr>
          <a:xfrm>
            <a:off x="5362482" y="2562946"/>
            <a:ext cx="1656184" cy="1486565"/>
          </a:xfrm>
          <a:prstGeom prst="roundRect">
            <a:avLst/>
          </a:prstGeom>
          <a:solidFill>
            <a:srgbClr val="92D05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pPr algn="ctr">
              <a:lnSpc>
                <a:spcPct val="150000"/>
              </a:lnSpc>
            </a:pPr>
            <a:r>
              <a:rPr lang="nl-NL" b="1" cap="all" dirty="0">
                <a:solidFill>
                  <a:schemeClr val="tx1"/>
                </a:solidFill>
              </a:rPr>
              <a:t>Attest</a:t>
            </a:r>
            <a:r>
              <a:rPr lang="nl-NL" b="1" dirty="0">
                <a:solidFill>
                  <a:schemeClr val="tx1"/>
                </a:solidFill>
              </a:rPr>
              <a:t> </a:t>
            </a:r>
          </a:p>
          <a:p>
            <a:pPr algn="ctr">
              <a:lnSpc>
                <a:spcPct val="150000"/>
              </a:lnSpc>
            </a:pPr>
            <a:r>
              <a:rPr lang="nl-NL" b="1" dirty="0">
                <a:solidFill>
                  <a:schemeClr val="tx1"/>
                </a:solidFill>
              </a:rPr>
              <a:t>geslaagd </a:t>
            </a:r>
          </a:p>
          <a:p>
            <a:pPr algn="ctr">
              <a:lnSpc>
                <a:spcPct val="150000"/>
              </a:lnSpc>
            </a:pPr>
            <a:r>
              <a:rPr lang="nl-NL" b="1" dirty="0">
                <a:solidFill>
                  <a:schemeClr val="tx1"/>
                </a:solidFill>
              </a:rPr>
              <a:t>enkel 1</a:t>
            </a:r>
            <a:r>
              <a:rPr lang="nl-NL" b="1" baseline="30000" dirty="0">
                <a:solidFill>
                  <a:schemeClr val="tx1"/>
                </a:solidFill>
              </a:rPr>
              <a:t>e</a:t>
            </a:r>
            <a:r>
              <a:rPr lang="nl-NL" b="1" dirty="0">
                <a:solidFill>
                  <a:schemeClr val="tx1"/>
                </a:solidFill>
              </a:rPr>
              <a:t> jaar</a:t>
            </a:r>
            <a:endParaRPr lang="nl-BE" b="1" dirty="0">
              <a:solidFill>
                <a:schemeClr val="tx1"/>
              </a:solidFill>
            </a:endParaRPr>
          </a:p>
        </p:txBody>
      </p:sp>
      <p:sp>
        <p:nvSpPr>
          <p:cNvPr id="36" name="Afgeronde rechthoek 40">
            <a:extLst>
              <a:ext uri="{FF2B5EF4-FFF2-40B4-BE49-F238E27FC236}">
                <a16:creationId xmlns:a16="http://schemas.microsoft.com/office/drawing/2014/main" id="{1ABC9FA3-BD73-42E4-8A5E-70A389384C9A}"/>
              </a:ext>
            </a:extLst>
          </p:cNvPr>
          <p:cNvSpPr/>
          <p:nvPr/>
        </p:nvSpPr>
        <p:spPr>
          <a:xfrm>
            <a:off x="7273217" y="2558861"/>
            <a:ext cx="1686950" cy="1494733"/>
          </a:xfrm>
          <a:prstGeom prst="roundRect">
            <a:avLst/>
          </a:prstGeom>
          <a:solidFill>
            <a:srgbClr val="92D05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pPr algn="ctr">
              <a:lnSpc>
                <a:spcPct val="150000"/>
              </a:lnSpc>
            </a:pPr>
            <a:r>
              <a:rPr lang="nl-NL" b="1" cap="all" dirty="0">
                <a:solidFill>
                  <a:schemeClr val="tx1"/>
                </a:solidFill>
              </a:rPr>
              <a:t>Attest</a:t>
            </a:r>
            <a:r>
              <a:rPr lang="nl-NL" b="1" dirty="0">
                <a:solidFill>
                  <a:schemeClr val="tx1"/>
                </a:solidFill>
              </a:rPr>
              <a:t> geslaagd </a:t>
            </a:r>
          </a:p>
          <a:p>
            <a:pPr algn="ctr">
              <a:lnSpc>
                <a:spcPct val="150000"/>
              </a:lnSpc>
            </a:pPr>
            <a:r>
              <a:rPr lang="nl-NL" b="1" dirty="0">
                <a:solidFill>
                  <a:schemeClr val="tx1"/>
                </a:solidFill>
              </a:rPr>
              <a:t>2</a:t>
            </a:r>
            <a:r>
              <a:rPr lang="nl-NL" b="1" baseline="30000" dirty="0">
                <a:solidFill>
                  <a:schemeClr val="tx1"/>
                </a:solidFill>
              </a:rPr>
              <a:t>e</a:t>
            </a:r>
            <a:r>
              <a:rPr lang="nl-NL" b="1" dirty="0">
                <a:solidFill>
                  <a:schemeClr val="tx1"/>
                </a:solidFill>
              </a:rPr>
              <a:t> jaar</a:t>
            </a:r>
          </a:p>
          <a:p>
            <a:pPr algn="ctr"/>
            <a:endParaRPr lang="nl-BE" b="1" dirty="0">
              <a:solidFill>
                <a:schemeClr val="tx1"/>
              </a:solidFill>
            </a:endParaRPr>
          </a:p>
        </p:txBody>
      </p:sp>
      <p:sp>
        <p:nvSpPr>
          <p:cNvPr id="37" name="Afgeronde rechthoek 4">
            <a:extLst>
              <a:ext uri="{FF2B5EF4-FFF2-40B4-BE49-F238E27FC236}">
                <a16:creationId xmlns:a16="http://schemas.microsoft.com/office/drawing/2014/main" id="{BE88D2DA-E5CD-4F8B-9FA5-6A412F2FEEB9}"/>
              </a:ext>
            </a:extLst>
          </p:cNvPr>
          <p:cNvSpPr txBox="1"/>
          <p:nvPr/>
        </p:nvSpPr>
        <p:spPr>
          <a:xfrm>
            <a:off x="6176534" y="4703325"/>
            <a:ext cx="1767600" cy="934792"/>
          </a:xfrm>
          <a:prstGeom prst="rect">
            <a:avLst/>
          </a:prstGeom>
          <a:solidFill>
            <a:srgbClr val="FFC000"/>
          </a:solidFill>
          <a:ln>
            <a:solidFill>
              <a:schemeClr val="bg1"/>
            </a:solidFill>
          </a:ln>
        </p:spPr>
        <p:style>
          <a:lnRef idx="0">
            <a:scrgbClr r="0" g="0" b="0"/>
          </a:lnRef>
          <a:fillRef idx="0">
            <a:scrgbClr r="0" g="0" b="0"/>
          </a:fillRef>
          <a:effectRef idx="0">
            <a:scrgbClr r="0" g="0" b="0"/>
          </a:effectRef>
          <a:fontRef idx="minor">
            <a:schemeClr val="lt1"/>
          </a:fontRef>
        </p:style>
        <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nl-NL" sz="2000" b="1" kern="1200" dirty="0">
                <a:solidFill>
                  <a:sysClr val="window" lastClr="FFFFFF"/>
                </a:solidFill>
                <a:latin typeface="Calibri" panose="020F0502020204030204"/>
                <a:ea typeface="+mn-ea"/>
                <a:cs typeface="+mn-cs"/>
              </a:rPr>
              <a:t>Advies</a:t>
            </a:r>
            <a:endParaRPr lang="nl-BE" sz="2000" b="1" kern="1200" dirty="0">
              <a:solidFill>
                <a:sysClr val="window" lastClr="FFFFFF"/>
              </a:solidFill>
              <a:latin typeface="Calibri" panose="020F0502020204030204"/>
              <a:ea typeface="+mn-ea"/>
              <a:cs typeface="+mn-cs"/>
            </a:endParaRPr>
          </a:p>
        </p:txBody>
      </p:sp>
      <p:pic>
        <p:nvPicPr>
          <p:cNvPr id="3" name="Audio 2">
            <a:hlinkClick r:id="" action="ppaction://media"/>
            <a:extLst>
              <a:ext uri="{FF2B5EF4-FFF2-40B4-BE49-F238E27FC236}">
                <a16:creationId xmlns:a16="http://schemas.microsoft.com/office/drawing/2014/main" id="{FE7DC926-3F24-45E9-92B1-A506DA417A1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1040943641"/>
      </p:ext>
    </p:extLst>
  </p:cSld>
  <p:clrMapOvr>
    <a:masterClrMapping/>
  </p:clrMapOvr>
  <p:transition spd="med" advTm="62999"/>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Box 9"/>
          <p:cNvSpPr txBox="1">
            <a:spLocks noChangeArrowheads="1"/>
          </p:cNvSpPr>
          <p:nvPr/>
        </p:nvSpPr>
        <p:spPr bwMode="auto">
          <a:xfrm>
            <a:off x="3770128" y="236820"/>
            <a:ext cx="2213876" cy="584775"/>
          </a:xfrm>
          <a:prstGeom prst="rect">
            <a:avLst/>
          </a:prstGeom>
          <a:noFill/>
          <a:ln w="9525">
            <a:noFill/>
            <a:miter lim="800000"/>
            <a:headEnd/>
            <a:tailEnd/>
          </a:ln>
        </p:spPr>
        <p:txBody>
          <a:bodyPr wrap="none">
            <a:spAutoFit/>
          </a:bodyPr>
          <a:lstStyle/>
          <a:p>
            <a:pPr algn="ctr"/>
            <a:r>
              <a:rPr lang="nl-NL" sz="3200" dirty="0">
                <a:solidFill>
                  <a:srgbClr val="92D050"/>
                </a:solidFill>
                <a:latin typeface="+mn-lt"/>
                <a:ea typeface="PMingLiU" pitchFamily="18" charset="-120"/>
                <a:cs typeface="Arial" charset="0"/>
              </a:rPr>
              <a:t>Wat na 2A? </a:t>
            </a:r>
          </a:p>
        </p:txBody>
      </p:sp>
      <p:grpSp>
        <p:nvGrpSpPr>
          <p:cNvPr id="16" name="Groep 15"/>
          <p:cNvGrpSpPr/>
          <p:nvPr/>
        </p:nvGrpSpPr>
        <p:grpSpPr>
          <a:xfrm>
            <a:off x="1187624" y="821595"/>
            <a:ext cx="6957943" cy="5656783"/>
            <a:chOff x="2267744" y="1338969"/>
            <a:chExt cx="5904613" cy="5175046"/>
          </a:xfrm>
        </p:grpSpPr>
        <p:graphicFrame>
          <p:nvGraphicFramePr>
            <p:cNvPr id="14" name="Tijdelijke aanduiding voor inhoud 3"/>
            <p:cNvGraphicFramePr>
              <a:graphicFrameLocks/>
            </p:cNvGraphicFramePr>
            <p:nvPr>
              <p:extLst>
                <p:ext uri="{D42A27DB-BD31-4B8C-83A1-F6EECF244321}">
                  <p14:modId xmlns:p14="http://schemas.microsoft.com/office/powerpoint/2010/main" val="978309120"/>
                </p:ext>
              </p:extLst>
            </p:nvPr>
          </p:nvGraphicFramePr>
          <p:xfrm>
            <a:off x="2502747" y="1338969"/>
            <a:ext cx="5669610" cy="2375313"/>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6" name="Afbeelding 5"/>
            <p:cNvPicPr>
              <a:picLocks noChangeAspect="1"/>
            </p:cNvPicPr>
            <p:nvPr/>
          </p:nvPicPr>
          <p:blipFill rotWithShape="1">
            <a:blip r:embed="rId10" cstate="print">
              <a:extLst>
                <a:ext uri="{28A0092B-C50C-407E-A947-70E740481C1C}">
                  <a14:useLocalDpi xmlns:a14="http://schemas.microsoft.com/office/drawing/2010/main" val="0"/>
                </a:ext>
              </a:extLst>
            </a:blip>
            <a:srcRect t="4793" b="48800"/>
            <a:stretch/>
          </p:blipFill>
          <p:spPr bwMode="auto">
            <a:xfrm>
              <a:off x="2267744" y="3805786"/>
              <a:ext cx="4142541" cy="2708229"/>
            </a:xfrm>
            <a:prstGeom prst="rect">
              <a:avLst/>
            </a:prstGeom>
            <a:solidFill>
              <a:srgbClr val="F0CB01"/>
            </a:solidFill>
            <a:ln>
              <a:noFill/>
            </a:ln>
            <a:extLst>
              <a:ext uri="{53640926-AAD7-44D8-BBD7-CCE9431645EC}">
                <a14:shadowObscured xmlns:a14="http://schemas.microsoft.com/office/drawing/2010/main"/>
              </a:ext>
            </a:extLst>
          </p:spPr>
        </p:pic>
      </p:grpSp>
      <p:pic>
        <p:nvPicPr>
          <p:cNvPr id="2" name="Afbeelding 1">
            <a:extLst>
              <a:ext uri="{FF2B5EF4-FFF2-40B4-BE49-F238E27FC236}">
                <a16:creationId xmlns:a16="http://schemas.microsoft.com/office/drawing/2014/main" id="{BACBCFF4-C97B-4B9A-B0DE-6D5F16C9D25D}"/>
              </a:ext>
            </a:extLst>
          </p:cNvPr>
          <p:cNvPicPr>
            <a:picLocks noChangeAspect="1"/>
          </p:cNvPicPr>
          <p:nvPr/>
        </p:nvPicPr>
        <p:blipFill>
          <a:blip r:embed="rId11"/>
          <a:stretch>
            <a:fillRect/>
          </a:stretch>
        </p:blipFill>
        <p:spPr>
          <a:xfrm rot="20275574">
            <a:off x="2114682" y="5305034"/>
            <a:ext cx="407162" cy="655001"/>
          </a:xfrm>
          <a:prstGeom prst="rect">
            <a:avLst/>
          </a:prstGeom>
        </p:spPr>
      </p:pic>
      <p:pic>
        <p:nvPicPr>
          <p:cNvPr id="4" name="Afbeelding 3">
            <a:extLst>
              <a:ext uri="{FF2B5EF4-FFF2-40B4-BE49-F238E27FC236}">
                <a16:creationId xmlns:a16="http://schemas.microsoft.com/office/drawing/2014/main" id="{C2D85803-26A4-42DF-98A7-EC5C86C87976}"/>
              </a:ext>
            </a:extLst>
          </p:cNvPr>
          <p:cNvPicPr>
            <a:picLocks noChangeAspect="1"/>
          </p:cNvPicPr>
          <p:nvPr/>
        </p:nvPicPr>
        <p:blipFill>
          <a:blip r:embed="rId11"/>
          <a:stretch>
            <a:fillRect/>
          </a:stretch>
        </p:blipFill>
        <p:spPr>
          <a:xfrm>
            <a:off x="3490068" y="5294176"/>
            <a:ext cx="420660" cy="676715"/>
          </a:xfrm>
          <a:prstGeom prst="rect">
            <a:avLst/>
          </a:prstGeom>
        </p:spPr>
      </p:pic>
      <p:pic>
        <p:nvPicPr>
          <p:cNvPr id="5" name="Afbeelding 4">
            <a:extLst>
              <a:ext uri="{FF2B5EF4-FFF2-40B4-BE49-F238E27FC236}">
                <a16:creationId xmlns:a16="http://schemas.microsoft.com/office/drawing/2014/main" id="{6673C40C-D884-4589-BE16-736DAE7B69C7}"/>
              </a:ext>
            </a:extLst>
          </p:cNvPr>
          <p:cNvPicPr>
            <a:picLocks noChangeAspect="1"/>
          </p:cNvPicPr>
          <p:nvPr/>
        </p:nvPicPr>
        <p:blipFill>
          <a:blip r:embed="rId11"/>
          <a:stretch>
            <a:fillRect/>
          </a:stretch>
        </p:blipFill>
        <p:spPr>
          <a:xfrm rot="2682997">
            <a:off x="4279208" y="5294175"/>
            <a:ext cx="420660" cy="676715"/>
          </a:xfrm>
          <a:prstGeom prst="rect">
            <a:avLst/>
          </a:prstGeom>
        </p:spPr>
      </p:pic>
      <p:pic>
        <p:nvPicPr>
          <p:cNvPr id="3" name="Audio 2">
            <a:hlinkClick r:id="" action="ppaction://media"/>
            <a:extLst>
              <a:ext uri="{FF2B5EF4-FFF2-40B4-BE49-F238E27FC236}">
                <a16:creationId xmlns:a16="http://schemas.microsoft.com/office/drawing/2014/main" id="{1C5CB335-2450-4D44-A2D7-7818CEE53A14}"/>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1280257065"/>
      </p:ext>
    </p:extLst>
  </p:cSld>
  <p:clrMapOvr>
    <a:masterClrMapping/>
  </p:clrMapOvr>
  <p:transition spd="med" advTm="6594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Box 9"/>
          <p:cNvSpPr txBox="1">
            <a:spLocks noChangeArrowheads="1"/>
          </p:cNvSpPr>
          <p:nvPr/>
        </p:nvSpPr>
        <p:spPr bwMode="auto">
          <a:xfrm>
            <a:off x="3465447" y="289128"/>
            <a:ext cx="2213106" cy="584775"/>
          </a:xfrm>
          <a:prstGeom prst="rect">
            <a:avLst/>
          </a:prstGeom>
          <a:noFill/>
          <a:ln w="9525">
            <a:noFill/>
            <a:miter lim="800000"/>
            <a:headEnd/>
            <a:tailEnd/>
          </a:ln>
        </p:spPr>
        <p:txBody>
          <a:bodyPr wrap="none">
            <a:spAutoFit/>
          </a:bodyPr>
          <a:lstStyle/>
          <a:p>
            <a:pPr algn="ctr"/>
            <a:r>
              <a:rPr lang="nl-NL" sz="3200" dirty="0">
                <a:solidFill>
                  <a:srgbClr val="92D050"/>
                </a:solidFill>
                <a:latin typeface="+mn-lt"/>
                <a:ea typeface="PMingLiU" pitchFamily="18" charset="-120"/>
                <a:cs typeface="Arial" charset="0"/>
              </a:rPr>
              <a:t>Wat na 2B? </a:t>
            </a:r>
          </a:p>
        </p:txBody>
      </p:sp>
      <p:grpSp>
        <p:nvGrpSpPr>
          <p:cNvPr id="15" name="Groep 14"/>
          <p:cNvGrpSpPr/>
          <p:nvPr/>
        </p:nvGrpSpPr>
        <p:grpSpPr>
          <a:xfrm>
            <a:off x="1043608" y="1009353"/>
            <a:ext cx="6786610" cy="5643602"/>
            <a:chOff x="2555776" y="1094811"/>
            <a:chExt cx="5904656" cy="5296234"/>
          </a:xfrm>
        </p:grpSpPr>
        <p:graphicFrame>
          <p:nvGraphicFramePr>
            <p:cNvPr id="14" name="Tijdelijke aanduiding voor inhoud 3"/>
            <p:cNvGraphicFramePr>
              <a:graphicFrameLocks/>
            </p:cNvGraphicFramePr>
            <p:nvPr>
              <p:extLst>
                <p:ext uri="{D42A27DB-BD31-4B8C-83A1-F6EECF244321}">
                  <p14:modId xmlns:p14="http://schemas.microsoft.com/office/powerpoint/2010/main" val="3190677099"/>
                </p:ext>
              </p:extLst>
            </p:nvPr>
          </p:nvGraphicFramePr>
          <p:xfrm>
            <a:off x="2731313" y="1094811"/>
            <a:ext cx="5729119" cy="2707055"/>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6" name="Afbeelding 5"/>
            <p:cNvPicPr>
              <a:picLocks noChangeAspect="1"/>
            </p:cNvPicPr>
            <p:nvPr/>
          </p:nvPicPr>
          <p:blipFill rotWithShape="1">
            <a:blip r:embed="rId10" cstate="print">
              <a:extLst>
                <a:ext uri="{28A0092B-C50C-407E-A947-70E740481C1C}">
                  <a14:useLocalDpi xmlns:a14="http://schemas.microsoft.com/office/drawing/2010/main" val="0"/>
                </a:ext>
              </a:extLst>
            </a:blip>
            <a:srcRect t="4793" b="48800"/>
            <a:stretch/>
          </p:blipFill>
          <p:spPr bwMode="auto">
            <a:xfrm>
              <a:off x="2555776" y="3801866"/>
              <a:ext cx="3960441" cy="2589179"/>
            </a:xfrm>
            <a:prstGeom prst="rect">
              <a:avLst/>
            </a:prstGeom>
            <a:solidFill>
              <a:srgbClr val="F0CB01"/>
            </a:solidFill>
            <a:ln>
              <a:noFill/>
            </a:ln>
            <a:extLst>
              <a:ext uri="{53640926-AAD7-44D8-BBD7-CCE9431645EC}">
                <a14:shadowObscured xmlns:a14="http://schemas.microsoft.com/office/drawing/2010/main"/>
              </a:ext>
            </a:extLst>
          </p:spPr>
        </p:pic>
        <p:sp>
          <p:nvSpPr>
            <p:cNvPr id="12" name="Pijl-omlaag 11"/>
            <p:cNvSpPr/>
            <p:nvPr/>
          </p:nvSpPr>
          <p:spPr>
            <a:xfrm rot="10800000">
              <a:off x="6189238" y="5325716"/>
              <a:ext cx="310845" cy="607011"/>
            </a:xfrm>
            <a:prstGeom prst="downArrow">
              <a:avLst/>
            </a:prstGeom>
            <a:solidFill>
              <a:schemeClr val="tx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solidFill>
                  <a:srgbClr val="F0CB01"/>
                </a:solidFill>
              </a:endParaRPr>
            </a:p>
          </p:txBody>
        </p:sp>
        <p:grpSp>
          <p:nvGrpSpPr>
            <p:cNvPr id="3" name="Groep 2"/>
            <p:cNvGrpSpPr/>
            <p:nvPr/>
          </p:nvGrpSpPr>
          <p:grpSpPr>
            <a:xfrm>
              <a:off x="3671510" y="5390671"/>
              <a:ext cx="1457142" cy="639014"/>
              <a:chOff x="3671510" y="5390671"/>
              <a:chExt cx="1457142" cy="639014"/>
            </a:xfrm>
          </p:grpSpPr>
          <p:cxnSp>
            <p:nvCxnSpPr>
              <p:cNvPr id="11" name="Rechte verbindingslijn met pijl 10"/>
              <p:cNvCxnSpPr/>
              <p:nvPr/>
            </p:nvCxnSpPr>
            <p:spPr>
              <a:xfrm flipH="1">
                <a:off x="4264556" y="6029685"/>
                <a:ext cx="864096" cy="0"/>
              </a:xfrm>
              <a:prstGeom prst="straightConnector1">
                <a:avLst/>
              </a:prstGeom>
              <a:ln w="9525">
                <a:solidFill>
                  <a:srgbClr val="C00000"/>
                </a:solidFill>
                <a:tailEnd type="triangle"/>
              </a:ln>
            </p:spPr>
            <p:style>
              <a:lnRef idx="1">
                <a:schemeClr val="accent1"/>
              </a:lnRef>
              <a:fillRef idx="0">
                <a:schemeClr val="accent1"/>
              </a:fillRef>
              <a:effectRef idx="0">
                <a:schemeClr val="accent1"/>
              </a:effectRef>
              <a:fontRef idx="minor">
                <a:schemeClr val="tx1"/>
              </a:fontRef>
            </p:style>
          </p:cxnSp>
          <p:grpSp>
            <p:nvGrpSpPr>
              <p:cNvPr id="24" name="Groep 23"/>
              <p:cNvGrpSpPr/>
              <p:nvPr/>
            </p:nvGrpSpPr>
            <p:grpSpPr>
              <a:xfrm>
                <a:off x="3671510" y="5390671"/>
                <a:ext cx="1457142" cy="586878"/>
                <a:chOff x="3212684" y="5390671"/>
                <a:chExt cx="1457142" cy="586878"/>
              </a:xfrm>
            </p:grpSpPr>
            <p:cxnSp>
              <p:nvCxnSpPr>
                <p:cNvPr id="16" name="Rechte verbindingslijn met pijl 15"/>
                <p:cNvCxnSpPr/>
                <p:nvPr/>
              </p:nvCxnSpPr>
              <p:spPr>
                <a:xfrm flipH="1" flipV="1">
                  <a:off x="3984529" y="5390671"/>
                  <a:ext cx="685297" cy="477103"/>
                </a:xfrm>
                <a:prstGeom prst="straightConnector1">
                  <a:avLst/>
                </a:prstGeom>
                <a:ln w="9525">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8" name="Rechte verbindingslijn met pijl 17"/>
                <p:cNvCxnSpPr/>
                <p:nvPr/>
              </p:nvCxnSpPr>
              <p:spPr>
                <a:xfrm flipH="1" flipV="1">
                  <a:off x="3212684" y="5401161"/>
                  <a:ext cx="1457142" cy="576388"/>
                </a:xfrm>
                <a:prstGeom prst="straightConnector1">
                  <a:avLst/>
                </a:prstGeom>
                <a:ln w="9525">
                  <a:solidFill>
                    <a:srgbClr val="C00000"/>
                  </a:solidFill>
                  <a:tailEnd type="triangle"/>
                </a:ln>
              </p:spPr>
              <p:style>
                <a:lnRef idx="1">
                  <a:schemeClr val="accent1"/>
                </a:lnRef>
                <a:fillRef idx="0">
                  <a:schemeClr val="accent1"/>
                </a:fillRef>
                <a:effectRef idx="0">
                  <a:schemeClr val="accent1"/>
                </a:effectRef>
                <a:fontRef idx="minor">
                  <a:schemeClr val="tx1"/>
                </a:fontRef>
              </p:style>
            </p:cxnSp>
          </p:grpSp>
        </p:grpSp>
      </p:grpSp>
      <p:pic>
        <p:nvPicPr>
          <p:cNvPr id="2" name="Audio 1">
            <a:hlinkClick r:id="" action="ppaction://media"/>
            <a:extLst>
              <a:ext uri="{FF2B5EF4-FFF2-40B4-BE49-F238E27FC236}">
                <a16:creationId xmlns:a16="http://schemas.microsoft.com/office/drawing/2014/main" id="{1A6D74B5-ACA1-429A-983F-B7A9AD3EE395}"/>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2914802360"/>
      </p:ext>
    </p:extLst>
  </p:cSld>
  <p:clrMapOvr>
    <a:masterClrMapping/>
  </p:clrMapOvr>
  <p:transition spd="med" advTm="65642"/>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3"/>
          <p:cNvSpPr>
            <a:spLocks noChangeArrowheads="1"/>
          </p:cNvSpPr>
          <p:nvPr/>
        </p:nvSpPr>
        <p:spPr bwMode="auto">
          <a:xfrm>
            <a:off x="0" y="2420888"/>
            <a:ext cx="9144000" cy="625475"/>
          </a:xfrm>
          <a:prstGeom prst="rect">
            <a:avLst/>
          </a:prstGeom>
          <a:noFill/>
          <a:ln w="9525">
            <a:noFill/>
            <a:miter lim="800000"/>
            <a:headEnd/>
            <a:tailEnd/>
          </a:ln>
        </p:spPr>
        <p:txBody>
          <a:bodyPr>
            <a:spAutoFit/>
          </a:bodyPr>
          <a:lstStyle/>
          <a:p>
            <a:r>
              <a:rPr lang="nl-BE" altLang="zh-TW" sz="1100" b="1">
                <a:ea typeface="PMingLiU" pitchFamily="18" charset="-120"/>
                <a:cs typeface="Arial" charset="0"/>
              </a:rPr>
              <a:t> </a:t>
            </a:r>
            <a:endParaRPr lang="nl-NL" altLang="zh-TW" sz="1200">
              <a:latin typeface="Times New Roman" pitchFamily="18" charset="0"/>
              <a:ea typeface="PMingLiU" pitchFamily="18" charset="-120"/>
              <a:cs typeface="Arial" charset="0"/>
            </a:endParaRPr>
          </a:p>
          <a:p>
            <a:pPr eaLnBrk="0" hangingPunct="0"/>
            <a:endParaRPr lang="nl-NL" altLang="zh-TW" sz="2400">
              <a:latin typeface="Times New Roman" pitchFamily="18" charset="0"/>
              <a:ea typeface="PMingLiU" pitchFamily="18" charset="-120"/>
              <a:cs typeface="Arial" charset="0"/>
            </a:endParaRPr>
          </a:p>
        </p:txBody>
      </p:sp>
      <p:graphicFrame>
        <p:nvGraphicFramePr>
          <p:cNvPr id="9" name="Diagram 8"/>
          <p:cNvGraphicFramePr/>
          <p:nvPr/>
        </p:nvGraphicFramePr>
        <p:xfrm>
          <a:off x="179512" y="15920"/>
          <a:ext cx="8784976" cy="6552728"/>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5" name="Afbeelding 4"/>
          <p:cNvPicPr>
            <a:picLocks noChangeAspect="1"/>
          </p:cNvPicPr>
          <p:nvPr/>
        </p:nvPicPr>
        <p:blipFill>
          <a:blip r:embed="rId10" cstate="print">
            <a:extLst>
              <a:ext uri="{BEBA8EAE-BF5A-486C-A8C5-ECC9F3942E4B}">
                <a14:imgProps xmlns:a14="http://schemas.microsoft.com/office/drawing/2010/main">
                  <a14:imgLayer r:embed="rId11">
                    <a14:imgEffect>
                      <a14:saturation sat="300000"/>
                    </a14:imgEffect>
                  </a14:imgLayer>
                </a14:imgProps>
              </a:ext>
            </a:extLst>
          </a:blip>
          <a:stretch>
            <a:fillRect/>
          </a:stretch>
        </p:blipFill>
        <p:spPr>
          <a:xfrm rot="6419089">
            <a:off x="6675804" y="4808090"/>
            <a:ext cx="548688" cy="1286481"/>
          </a:xfrm>
          <a:prstGeom prst="rect">
            <a:avLst/>
          </a:prstGeom>
        </p:spPr>
      </p:pic>
      <p:pic>
        <p:nvPicPr>
          <p:cNvPr id="10" name="Afbeelding 9"/>
          <p:cNvPicPr>
            <a:picLocks noChangeAspect="1"/>
          </p:cNvPicPr>
          <p:nvPr/>
        </p:nvPicPr>
        <p:blipFill>
          <a:blip r:embed="rId12" cstate="print">
            <a:duotone>
              <a:prstClr val="black"/>
              <a:schemeClr val="accent5">
                <a:tint val="45000"/>
                <a:satMod val="400000"/>
              </a:schemeClr>
            </a:duotone>
            <a:extLst>
              <a:ext uri="{BEBA8EAE-BF5A-486C-A8C5-ECC9F3942E4B}">
                <a14:imgProps xmlns:a14="http://schemas.microsoft.com/office/drawing/2010/main">
                  <a14:imgLayer r:embed="rId13">
                    <a14:imgEffect>
                      <a14:saturation sat="33000"/>
                    </a14:imgEffect>
                  </a14:imgLayer>
                </a14:imgProps>
              </a:ext>
            </a:extLst>
          </a:blip>
          <a:stretch>
            <a:fillRect/>
          </a:stretch>
        </p:blipFill>
        <p:spPr>
          <a:xfrm rot="9401164">
            <a:off x="1466868" y="4983542"/>
            <a:ext cx="1518036" cy="938865"/>
          </a:xfrm>
          <a:prstGeom prst="rect">
            <a:avLst/>
          </a:prstGeom>
        </p:spPr>
      </p:pic>
      <p:pic>
        <p:nvPicPr>
          <p:cNvPr id="7" name="Afbeelding 6"/>
          <p:cNvPicPr>
            <a:picLocks noChangeAspect="1"/>
          </p:cNvPicPr>
          <p:nvPr/>
        </p:nvPicPr>
        <p:blipFill>
          <a:blip r:embed="rId14" cstate="print">
            <a:extLst>
              <a:ext uri="{BEBA8EAE-BF5A-486C-A8C5-ECC9F3942E4B}">
                <a14:imgProps xmlns:a14="http://schemas.microsoft.com/office/drawing/2010/main">
                  <a14:imgLayer r:embed="rId15">
                    <a14:imgEffect>
                      <a14:saturation sat="33000"/>
                    </a14:imgEffect>
                  </a14:imgLayer>
                </a14:imgProps>
              </a:ext>
            </a:extLst>
          </a:blip>
          <a:stretch>
            <a:fillRect/>
          </a:stretch>
        </p:blipFill>
        <p:spPr>
          <a:xfrm>
            <a:off x="729390" y="5096924"/>
            <a:ext cx="1444877" cy="1152244"/>
          </a:xfrm>
          <a:prstGeom prst="rect">
            <a:avLst/>
          </a:prstGeom>
        </p:spPr>
      </p:pic>
      <p:grpSp>
        <p:nvGrpSpPr>
          <p:cNvPr id="11" name="Groep 10">
            <a:extLst>
              <a:ext uri="{FF2B5EF4-FFF2-40B4-BE49-F238E27FC236}">
                <a16:creationId xmlns:a16="http://schemas.microsoft.com/office/drawing/2014/main" id="{CC5A18D5-3224-4EDB-99BB-471DA57331B4}"/>
              </a:ext>
            </a:extLst>
          </p:cNvPr>
          <p:cNvGrpSpPr/>
          <p:nvPr/>
        </p:nvGrpSpPr>
        <p:grpSpPr>
          <a:xfrm>
            <a:off x="6924339" y="4619943"/>
            <a:ext cx="1765665" cy="1883286"/>
            <a:chOff x="6173647" y="1423591"/>
            <a:chExt cx="2045738" cy="2041949"/>
          </a:xfrm>
          <a:solidFill>
            <a:srgbClr val="00FF99"/>
          </a:solidFill>
        </p:grpSpPr>
        <p:sp>
          <p:nvSpPr>
            <p:cNvPr id="12" name="Rechthoek: afgeronde hoeken 11">
              <a:extLst>
                <a:ext uri="{FF2B5EF4-FFF2-40B4-BE49-F238E27FC236}">
                  <a16:creationId xmlns:a16="http://schemas.microsoft.com/office/drawing/2014/main" id="{039CACB6-08DC-45A1-A16D-A0E40DBD6039}"/>
                </a:ext>
              </a:extLst>
            </p:cNvPr>
            <p:cNvSpPr/>
            <p:nvPr/>
          </p:nvSpPr>
          <p:spPr>
            <a:xfrm>
              <a:off x="6173647" y="1423591"/>
              <a:ext cx="2045738" cy="2041949"/>
            </a:xfrm>
            <a:prstGeom prst="roundRect">
              <a:avLst>
                <a:gd name="adj" fmla="val 10000"/>
              </a:avLst>
            </a:prstGeom>
            <a:grpFill/>
            <a:ln w="10795" cap="flat" cmpd="sng" algn="ctr">
              <a:solidFill>
                <a:sysClr val="window" lastClr="FFFFFF">
                  <a:hueOff val="0"/>
                  <a:satOff val="0"/>
                  <a:lumOff val="0"/>
                  <a:alphaOff val="0"/>
                </a:sysClr>
              </a:solidFill>
              <a:prstDash val="solid"/>
            </a:ln>
            <a:effectLst/>
          </p:spPr>
          <p:style>
            <a:lnRef idx="2">
              <a:scrgbClr r="0" g="0" b="0"/>
            </a:lnRef>
            <a:fillRef idx="1">
              <a:scrgbClr r="0" g="0" b="0"/>
            </a:fillRef>
            <a:effectRef idx="0">
              <a:scrgbClr r="0" g="0" b="0"/>
            </a:effectRef>
            <a:fontRef idx="minor">
              <a:schemeClr val="lt1"/>
            </a:fontRef>
          </p:style>
        </p:sp>
        <p:sp>
          <p:nvSpPr>
            <p:cNvPr id="13" name="Rechthoek: afgeronde hoeken 4">
              <a:extLst>
                <a:ext uri="{FF2B5EF4-FFF2-40B4-BE49-F238E27FC236}">
                  <a16:creationId xmlns:a16="http://schemas.microsoft.com/office/drawing/2014/main" id="{E4F5A417-E828-4C9C-8835-74EE9F8A4901}"/>
                </a:ext>
              </a:extLst>
            </p:cNvPr>
            <p:cNvSpPr txBox="1"/>
            <p:nvPr/>
          </p:nvSpPr>
          <p:spPr>
            <a:xfrm>
              <a:off x="6233454" y="1483398"/>
              <a:ext cx="1926124" cy="1922335"/>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26670" tIns="26670" rIns="26670" bIns="26670" numCol="1" spcCol="1270" anchor="ctr" anchorCtr="0">
              <a:noAutofit/>
            </a:bodyPr>
            <a:lstStyle/>
            <a:p>
              <a:pPr marL="0" lvl="0" indent="0" algn="ctr" defTabSz="622300">
                <a:lnSpc>
                  <a:spcPct val="90000"/>
                </a:lnSpc>
                <a:spcBef>
                  <a:spcPct val="0"/>
                </a:spcBef>
                <a:spcAft>
                  <a:spcPct val="35000"/>
                </a:spcAft>
                <a:buNone/>
              </a:pPr>
              <a:r>
                <a:rPr lang="nl-NL" sz="1400" b="1" kern="1200" dirty="0">
                  <a:solidFill>
                    <a:sysClr val="window" lastClr="FFFFFF"/>
                  </a:solidFill>
                  <a:latin typeface="Arial" panose="020B0604020202020204" pitchFamily="34" charset="0"/>
                  <a:ea typeface="+mn-ea"/>
                  <a:cs typeface="Arial" panose="020B0604020202020204" pitchFamily="34" charset="0"/>
                </a:rPr>
                <a:t>School</a:t>
              </a:r>
            </a:p>
          </p:txBody>
        </p:sp>
      </p:grpSp>
      <p:pic>
        <p:nvPicPr>
          <p:cNvPr id="2" name="Audio 1">
            <a:hlinkClick r:id="" action="ppaction://media"/>
            <a:extLst>
              <a:ext uri="{FF2B5EF4-FFF2-40B4-BE49-F238E27FC236}">
                <a16:creationId xmlns:a16="http://schemas.microsoft.com/office/drawing/2014/main" id="{8F7C360E-5389-4497-9262-6DEB47FC117E}"/>
              </a:ext>
            </a:extLst>
          </p:cNvPr>
          <p:cNvPicPr>
            <a:picLocks noChangeAspect="1"/>
          </p:cNvPicPr>
          <p:nvPr>
            <a:audioFile r:link="rId2"/>
            <p:extLst>
              <p:ext uri="{DAA4B4D4-6D71-4841-9C94-3DE7FCFB9230}">
                <p14:media xmlns:p14="http://schemas.microsoft.com/office/powerpoint/2010/main" r:embed="rId1"/>
              </p:ext>
            </p:extLst>
          </p:nvPr>
        </p:nvPicPr>
        <p:blipFill>
          <a:blip r:embed="rId16"/>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1915772681"/>
      </p:ext>
    </p:extLst>
  </p:cSld>
  <p:clrMapOvr>
    <a:masterClrMapping/>
  </p:clrMapOvr>
  <p:transition spd="med" advTm="4274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idx="1"/>
          </p:nvPr>
        </p:nvSpPr>
        <p:spPr>
          <a:xfrm>
            <a:off x="379160" y="395283"/>
            <a:ext cx="5832648" cy="670929"/>
          </a:xfrm>
        </p:spPr>
        <p:txBody>
          <a:bodyPr>
            <a:normAutofit/>
          </a:bodyPr>
          <a:lstStyle/>
          <a:p>
            <a:pPr eaLnBrk="1" hangingPunct="1">
              <a:lnSpc>
                <a:spcPct val="90000"/>
              </a:lnSpc>
              <a:buFont typeface="Wingdings" pitchFamily="2" charset="2"/>
              <a:buNone/>
            </a:pPr>
            <a:r>
              <a:rPr lang="nl-BE" dirty="0">
                <a:solidFill>
                  <a:srgbClr val="0085C8"/>
                </a:solidFill>
                <a:effectLst/>
                <a:latin typeface="Arial" pitchFamily="34" charset="0"/>
                <a:ea typeface="PMingLiU" pitchFamily="18" charset="-120"/>
                <a:cs typeface="Arial" pitchFamily="34" charset="0"/>
              </a:rPr>
              <a:t>Je staat er niet alleen voor …</a:t>
            </a:r>
            <a:endParaRPr lang="nl-BE" dirty="0">
              <a:solidFill>
                <a:srgbClr val="0085C8"/>
              </a:solidFill>
              <a:effectLst/>
              <a:latin typeface="Arial" pitchFamily="34" charset="0"/>
              <a:cs typeface="Arial" pitchFamily="34" charset="0"/>
            </a:endParaRPr>
          </a:p>
        </p:txBody>
      </p:sp>
      <p:sp>
        <p:nvSpPr>
          <p:cNvPr id="386052" name="Rectangle 4"/>
          <p:cNvSpPr>
            <a:spLocks noChangeArrowheads="1"/>
          </p:cNvSpPr>
          <p:nvPr/>
        </p:nvSpPr>
        <p:spPr bwMode="auto">
          <a:xfrm>
            <a:off x="379160" y="1430942"/>
            <a:ext cx="8496300" cy="1417303"/>
          </a:xfrm>
          <a:prstGeom prst="rect">
            <a:avLst/>
          </a:prstGeom>
          <a:noFill/>
          <a:ln w="9525">
            <a:noFill/>
            <a:miter lim="800000"/>
            <a:headEnd/>
            <a:tailEnd/>
          </a:ln>
        </p:spPr>
        <p:txBody>
          <a:bodyPr/>
          <a:lstStyle/>
          <a:p>
            <a:pPr>
              <a:spcBef>
                <a:spcPct val="20000"/>
              </a:spcBef>
              <a:buClr>
                <a:schemeClr val="hlink"/>
              </a:buClr>
              <a:buFont typeface="Wingdings" pitchFamily="2" charset="2"/>
              <a:buNone/>
            </a:pPr>
            <a:r>
              <a:rPr lang="nl-BE" sz="2000" dirty="0">
                <a:ea typeface="PMingLiU" pitchFamily="18" charset="-120"/>
              </a:rPr>
              <a:t>Je kan beroep doen op leerkrachten, ouders, vrienden …</a:t>
            </a:r>
          </a:p>
          <a:p>
            <a:pPr>
              <a:spcBef>
                <a:spcPct val="20000"/>
              </a:spcBef>
              <a:buClr>
                <a:schemeClr val="hlink"/>
              </a:buClr>
              <a:buFont typeface="Wingdings" pitchFamily="2" charset="2"/>
              <a:buNone/>
            </a:pPr>
            <a:endParaRPr lang="nl-BE" sz="2000" dirty="0">
              <a:ea typeface="PMingLiU" pitchFamily="18" charset="-120"/>
            </a:endParaRPr>
          </a:p>
          <a:p>
            <a:pPr>
              <a:spcBef>
                <a:spcPct val="20000"/>
              </a:spcBef>
              <a:buClr>
                <a:schemeClr val="hlink"/>
              </a:buClr>
              <a:buFont typeface="Wingdings" pitchFamily="2" charset="2"/>
              <a:buNone/>
            </a:pPr>
            <a:r>
              <a:rPr lang="nl-BE" sz="2000" dirty="0">
                <a:ea typeface="PMingLiU" pitchFamily="18" charset="-120"/>
              </a:rPr>
              <a:t>Je kan terecht bij het CLB als je er zelf niet uitgeraakt</a:t>
            </a:r>
          </a:p>
          <a:p>
            <a:pPr>
              <a:spcBef>
                <a:spcPct val="20000"/>
              </a:spcBef>
              <a:buClr>
                <a:schemeClr val="hlink"/>
              </a:buClr>
              <a:buFont typeface="Wingdings" pitchFamily="2" charset="2"/>
              <a:buNone/>
            </a:pPr>
            <a:endParaRPr lang="nl-NL" sz="2000" dirty="0">
              <a:ea typeface="PMingLiU" pitchFamily="18" charset="-120"/>
            </a:endParaRPr>
          </a:p>
          <a:p>
            <a:endParaRPr lang="nl-BE" sz="2000" dirty="0">
              <a:ea typeface="PMingLiU" pitchFamily="18" charset="-120"/>
            </a:endParaRPr>
          </a:p>
        </p:txBody>
      </p:sp>
      <p:pic>
        <p:nvPicPr>
          <p:cNvPr id="6" name="Afbeelding 5">
            <a:extLst>
              <a:ext uri="{FF2B5EF4-FFF2-40B4-BE49-F238E27FC236}">
                <a16:creationId xmlns:a16="http://schemas.microsoft.com/office/drawing/2014/main" id="{CC90B581-68CE-4850-A73C-9EB9159F09A0}"/>
              </a:ext>
            </a:extLst>
          </p:cNvPr>
          <p:cNvPicPr/>
          <p:nvPr/>
        </p:nvPicPr>
        <p:blipFill rotWithShape="1">
          <a:blip r:embed="rId5" cstate="print">
            <a:extLst>
              <a:ext uri="{28A0092B-C50C-407E-A947-70E740481C1C}">
                <a14:useLocalDpi xmlns:a14="http://schemas.microsoft.com/office/drawing/2010/main" val="0"/>
              </a:ext>
            </a:extLst>
          </a:blip>
          <a:srcRect l="17667" r="22285" b="5530"/>
          <a:stretch/>
        </p:blipFill>
        <p:spPr bwMode="auto">
          <a:xfrm>
            <a:off x="5785744" y="2636912"/>
            <a:ext cx="3358256" cy="3972989"/>
          </a:xfrm>
          <a:prstGeom prst="rect">
            <a:avLst/>
          </a:prstGeom>
          <a:noFill/>
          <a:ln>
            <a:noFill/>
          </a:ln>
        </p:spPr>
      </p:pic>
      <p:pic>
        <p:nvPicPr>
          <p:cNvPr id="8" name="Afbeelding 7" descr="image.png"/>
          <p:cNvPicPr>
            <a:picLocks noChangeAspect="1"/>
          </p:cNvPicPr>
          <p:nvPr/>
        </p:nvPicPr>
        <p:blipFill>
          <a:blip r:embed="rId6" cstate="print"/>
          <a:stretch>
            <a:fillRect/>
          </a:stretch>
        </p:blipFill>
        <p:spPr>
          <a:xfrm>
            <a:off x="899592" y="3212976"/>
            <a:ext cx="2785492" cy="3249741"/>
          </a:xfrm>
          <a:prstGeom prst="rect">
            <a:avLst/>
          </a:prstGeom>
        </p:spPr>
      </p:pic>
      <p:pic>
        <p:nvPicPr>
          <p:cNvPr id="4" name="Audio 3">
            <a:hlinkClick r:id="" action="ppaction://media"/>
            <a:extLst>
              <a:ext uri="{FF2B5EF4-FFF2-40B4-BE49-F238E27FC236}">
                <a16:creationId xmlns:a16="http://schemas.microsoft.com/office/drawing/2014/main" id="{0813C360-ADA5-4D61-B2CA-6659AC38048F}"/>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413523838"/>
      </p:ext>
    </p:extLst>
  </p:cSld>
  <p:clrMapOvr>
    <a:masterClrMapping/>
  </p:clrMapOvr>
  <p:transition spd="med" advTm="31353"/>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p:spPr>
        <p:txBody>
          <a:bodyPr anchor="ctr">
            <a:normAutofit/>
          </a:bodyPr>
          <a:lstStyle/>
          <a:p>
            <a:r>
              <a:rPr lang="nl-BE" dirty="0">
                <a:solidFill>
                  <a:srgbClr val="92D050"/>
                </a:solidFill>
              </a:rPr>
              <a:t>1B?</a:t>
            </a:r>
            <a:endParaRPr lang="nl-NL" dirty="0">
              <a:solidFill>
                <a:srgbClr val="92D050"/>
              </a:solidFill>
            </a:endParaRPr>
          </a:p>
        </p:txBody>
      </p:sp>
      <p:graphicFrame>
        <p:nvGraphicFramePr>
          <p:cNvPr id="4" name="Tijdelijke aanduiding voor inhoud 3"/>
          <p:cNvGraphicFramePr>
            <a:graphicFrameLocks noGrp="1"/>
          </p:cNvGraphicFramePr>
          <p:nvPr>
            <p:ph idx="1"/>
            <p:extLst>
              <p:ext uri="{D42A27DB-BD31-4B8C-83A1-F6EECF244321}">
                <p14:modId xmlns:p14="http://schemas.microsoft.com/office/powerpoint/2010/main" val="1696725056"/>
              </p:ext>
            </p:extLst>
          </p:nvPr>
        </p:nvGraphicFramePr>
        <p:xfrm>
          <a:off x="457200" y="1600200"/>
          <a:ext cx="8229600" cy="4525963"/>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6" name="Audio 5">
            <a:hlinkClick r:id="" action="ppaction://media"/>
            <a:extLst>
              <a:ext uri="{FF2B5EF4-FFF2-40B4-BE49-F238E27FC236}">
                <a16:creationId xmlns:a16="http://schemas.microsoft.com/office/drawing/2014/main" id="{3EB420F8-FFA0-497B-990F-121AF4D39C23}"/>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440738" y="6154738"/>
            <a:ext cx="487362" cy="487362"/>
          </a:xfrm>
          <a:prstGeom prst="rect">
            <a:avLst/>
          </a:prstGeom>
        </p:spPr>
      </p:pic>
    </p:spTree>
  </p:cSld>
  <p:clrMapOvr>
    <a:masterClrMapping/>
  </p:clrMapOvr>
  <p:transition spd="med" advTm="61785"/>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hthoek: afgeronde hoeken 5">
            <a:extLst>
              <a:ext uri="{FF2B5EF4-FFF2-40B4-BE49-F238E27FC236}">
                <a16:creationId xmlns:a16="http://schemas.microsoft.com/office/drawing/2014/main" id="{2C63772D-8B09-4507-A284-20501F634772}"/>
              </a:ext>
            </a:extLst>
          </p:cNvPr>
          <p:cNvSpPr/>
          <p:nvPr/>
        </p:nvSpPr>
        <p:spPr>
          <a:xfrm>
            <a:off x="2350949" y="1916385"/>
            <a:ext cx="4096299" cy="810090"/>
          </a:xfrm>
          <a:prstGeom prst="roundRect">
            <a:avLst/>
          </a:prstGeom>
          <a:solidFill>
            <a:srgbClr val="F0CB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auto">
              <a:spcBef>
                <a:spcPts val="0"/>
              </a:spcBef>
              <a:spcAft>
                <a:spcPts val="0"/>
              </a:spcAft>
              <a:defRPr/>
            </a:pPr>
            <a:r>
              <a:rPr lang="nl-BE" sz="2100" dirty="0">
                <a:solidFill>
                  <a:schemeClr val="tx1"/>
                </a:solidFill>
                <a:latin typeface="Calibri"/>
              </a:rPr>
              <a:t>Algemene vorming – </a:t>
            </a:r>
            <a:br>
              <a:rPr lang="nl-BE" sz="2100" dirty="0">
                <a:solidFill>
                  <a:schemeClr val="tx1"/>
                </a:solidFill>
                <a:latin typeface="Calibri"/>
              </a:rPr>
            </a:br>
            <a:r>
              <a:rPr lang="nl-BE" sz="2100" dirty="0">
                <a:solidFill>
                  <a:schemeClr val="tx1"/>
                </a:solidFill>
                <a:latin typeface="Calibri"/>
              </a:rPr>
              <a:t>27 lesuren</a:t>
            </a:r>
          </a:p>
        </p:txBody>
      </p:sp>
      <p:sp>
        <p:nvSpPr>
          <p:cNvPr id="14" name="Tekstvak 13">
            <a:extLst>
              <a:ext uri="{FF2B5EF4-FFF2-40B4-BE49-F238E27FC236}">
                <a16:creationId xmlns:a16="http://schemas.microsoft.com/office/drawing/2014/main" id="{B4CB7CAA-927B-40C4-863F-05FBD95B2C02}"/>
              </a:ext>
            </a:extLst>
          </p:cNvPr>
          <p:cNvSpPr txBox="1"/>
          <p:nvPr/>
        </p:nvSpPr>
        <p:spPr>
          <a:xfrm>
            <a:off x="1504542" y="1990927"/>
            <a:ext cx="734316" cy="1708160"/>
          </a:xfrm>
          <a:prstGeom prst="rect">
            <a:avLst/>
          </a:prstGeom>
          <a:noFill/>
        </p:spPr>
        <p:txBody>
          <a:bodyPr wrap="square" rtlCol="0">
            <a:spAutoFit/>
          </a:bodyPr>
          <a:lstStyle/>
          <a:p>
            <a:pPr defTabSz="342900" fontAlgn="auto">
              <a:spcBef>
                <a:spcPts val="0"/>
              </a:spcBef>
              <a:spcAft>
                <a:spcPts val="0"/>
              </a:spcAft>
              <a:defRPr/>
            </a:pPr>
            <a:r>
              <a:rPr lang="nl-BE" sz="2100" b="1" dirty="0">
                <a:solidFill>
                  <a:prstClr val="black"/>
                </a:solidFill>
                <a:latin typeface="Arial"/>
              </a:rPr>
              <a:t>1A</a:t>
            </a:r>
          </a:p>
          <a:p>
            <a:pPr defTabSz="342900" fontAlgn="auto">
              <a:spcBef>
                <a:spcPts val="0"/>
              </a:spcBef>
              <a:spcAft>
                <a:spcPts val="0"/>
              </a:spcAft>
              <a:defRPr/>
            </a:pPr>
            <a:endParaRPr lang="nl-BE" sz="2100" b="1" dirty="0">
              <a:solidFill>
                <a:prstClr val="black"/>
              </a:solidFill>
              <a:latin typeface="Arial"/>
            </a:endParaRPr>
          </a:p>
          <a:p>
            <a:pPr defTabSz="342900" fontAlgn="auto">
              <a:spcBef>
                <a:spcPts val="0"/>
              </a:spcBef>
              <a:spcAft>
                <a:spcPts val="0"/>
              </a:spcAft>
              <a:defRPr/>
            </a:pPr>
            <a:endParaRPr lang="nl-BE" sz="2100" b="1" dirty="0">
              <a:solidFill>
                <a:prstClr val="black"/>
              </a:solidFill>
              <a:latin typeface="Arial"/>
            </a:endParaRPr>
          </a:p>
          <a:p>
            <a:pPr defTabSz="342900" fontAlgn="auto">
              <a:spcBef>
                <a:spcPts val="0"/>
              </a:spcBef>
              <a:spcAft>
                <a:spcPts val="0"/>
              </a:spcAft>
              <a:defRPr/>
            </a:pPr>
            <a:endParaRPr lang="nl-BE" sz="2100" b="1" dirty="0">
              <a:solidFill>
                <a:prstClr val="black"/>
              </a:solidFill>
              <a:latin typeface="Arial"/>
            </a:endParaRPr>
          </a:p>
          <a:p>
            <a:pPr defTabSz="342900" fontAlgn="auto">
              <a:spcBef>
                <a:spcPts val="0"/>
              </a:spcBef>
              <a:spcAft>
                <a:spcPts val="0"/>
              </a:spcAft>
              <a:defRPr/>
            </a:pPr>
            <a:r>
              <a:rPr lang="nl-BE" sz="2100" b="1" dirty="0">
                <a:solidFill>
                  <a:prstClr val="black"/>
                </a:solidFill>
                <a:latin typeface="Arial"/>
              </a:rPr>
              <a:t>1B</a:t>
            </a:r>
          </a:p>
        </p:txBody>
      </p:sp>
      <p:sp>
        <p:nvSpPr>
          <p:cNvPr id="17" name="Rechthoek: afgeronde hoeken 9">
            <a:extLst>
              <a:ext uri="{FF2B5EF4-FFF2-40B4-BE49-F238E27FC236}">
                <a16:creationId xmlns:a16="http://schemas.microsoft.com/office/drawing/2014/main" id="{9FFE7333-9D60-494F-9BBD-29914DBE6CDF}"/>
              </a:ext>
            </a:extLst>
          </p:cNvPr>
          <p:cNvSpPr/>
          <p:nvPr/>
        </p:nvSpPr>
        <p:spPr>
          <a:xfrm>
            <a:off x="6559338" y="1896416"/>
            <a:ext cx="935573" cy="810090"/>
          </a:xfrm>
          <a:prstGeom prst="roundRect">
            <a:avLst/>
          </a:prstGeom>
          <a:solidFill>
            <a:schemeClr val="bg1"/>
          </a:solidFill>
          <a:ln>
            <a:solidFill>
              <a:srgbClr val="008D3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auto">
              <a:spcBef>
                <a:spcPts val="0"/>
              </a:spcBef>
              <a:spcAft>
                <a:spcPts val="0"/>
              </a:spcAft>
              <a:defRPr/>
            </a:pPr>
            <a:r>
              <a:rPr lang="nl-BE" sz="1500">
                <a:solidFill>
                  <a:prstClr val="white"/>
                </a:solidFill>
                <a:latin typeface="Arial"/>
              </a:rPr>
              <a:t>Basis-optie</a:t>
            </a:r>
          </a:p>
          <a:p>
            <a:pPr algn="ctr" defTabSz="342900" fontAlgn="auto">
              <a:spcBef>
                <a:spcPts val="0"/>
              </a:spcBef>
              <a:spcAft>
                <a:spcPts val="0"/>
              </a:spcAft>
              <a:defRPr/>
            </a:pPr>
            <a:r>
              <a:rPr lang="nl-BE" sz="1500">
                <a:solidFill>
                  <a:prstClr val="white"/>
                </a:solidFill>
                <a:latin typeface="Arial"/>
              </a:rPr>
              <a:t>5 </a:t>
            </a:r>
            <a:r>
              <a:rPr lang="nl-BE" sz="1200">
                <a:solidFill>
                  <a:prstClr val="white"/>
                </a:solidFill>
                <a:latin typeface="Arial"/>
              </a:rPr>
              <a:t>lesuren</a:t>
            </a:r>
            <a:endParaRPr lang="nl-BE" sz="1500">
              <a:solidFill>
                <a:prstClr val="white"/>
              </a:solidFill>
              <a:latin typeface="Arial"/>
            </a:endParaRPr>
          </a:p>
        </p:txBody>
      </p:sp>
      <p:sp>
        <p:nvSpPr>
          <p:cNvPr id="20" name="Titel 1"/>
          <p:cNvSpPr txBox="1">
            <a:spLocks/>
          </p:cNvSpPr>
          <p:nvPr/>
        </p:nvSpPr>
        <p:spPr>
          <a:xfrm>
            <a:off x="299466" y="1131094"/>
            <a:ext cx="8492490" cy="994172"/>
          </a:xfrm>
          <a:prstGeom prst="rect">
            <a:avLst/>
          </a:prstGeom>
        </p:spPr>
        <p:txBody>
          <a:bodyPr/>
          <a:lstStyle>
            <a:lvl1pPr algn="l" defTabSz="914400" rtl="0" eaLnBrk="1" latinLnBrk="0" hangingPunct="1">
              <a:lnSpc>
                <a:spcPct val="90000"/>
              </a:lnSpc>
              <a:spcBef>
                <a:spcPct val="0"/>
              </a:spcBef>
              <a:buNone/>
              <a:defRPr sz="4400" b="1" kern="1200">
                <a:solidFill>
                  <a:srgbClr val="2086C5"/>
                </a:solidFill>
                <a:latin typeface="Calibri" panose="020F0502020204030204" pitchFamily="34" charset="0"/>
                <a:ea typeface="+mj-ea"/>
                <a:cs typeface="Calibri" panose="020F0502020204030204" pitchFamily="34" charset="0"/>
              </a:defRPr>
            </a:lvl1pPr>
          </a:lstStyle>
          <a:p>
            <a:pPr defTabSz="685800" fontAlgn="auto">
              <a:spcAft>
                <a:spcPts val="0"/>
              </a:spcAft>
            </a:pPr>
            <a:endParaRPr lang="nl-BE" sz="3300" dirty="0">
              <a:solidFill>
                <a:srgbClr val="1D71B8"/>
              </a:solidFill>
            </a:endParaRPr>
          </a:p>
        </p:txBody>
      </p:sp>
      <p:sp>
        <p:nvSpPr>
          <p:cNvPr id="2" name="Tekstvak 1"/>
          <p:cNvSpPr txBox="1"/>
          <p:nvPr/>
        </p:nvSpPr>
        <p:spPr>
          <a:xfrm>
            <a:off x="6710082" y="5852832"/>
            <a:ext cx="437030" cy="300082"/>
          </a:xfrm>
          <a:prstGeom prst="rect">
            <a:avLst/>
          </a:prstGeom>
          <a:noFill/>
        </p:spPr>
        <p:txBody>
          <a:bodyPr wrap="square" rtlCol="0">
            <a:spAutoFit/>
          </a:bodyPr>
          <a:lstStyle/>
          <a:p>
            <a:pPr defTabSz="685800" fontAlgn="auto">
              <a:spcBef>
                <a:spcPts val="0"/>
              </a:spcBef>
              <a:spcAft>
                <a:spcPts val="0"/>
              </a:spcAft>
            </a:pPr>
            <a:endParaRPr lang="nl-BE" sz="1350">
              <a:solidFill>
                <a:prstClr val="black"/>
              </a:solidFill>
              <a:latin typeface="Calibri"/>
            </a:endParaRPr>
          </a:p>
        </p:txBody>
      </p:sp>
      <p:sp>
        <p:nvSpPr>
          <p:cNvPr id="18" name="Rechthoek: afgeronde hoeken 17">
            <a:extLst>
              <a:ext uri="{FF2B5EF4-FFF2-40B4-BE49-F238E27FC236}">
                <a16:creationId xmlns:a16="http://schemas.microsoft.com/office/drawing/2014/main" id="{DDB09ECB-DA30-4690-92F5-70D2AC59D497}"/>
              </a:ext>
            </a:extLst>
          </p:cNvPr>
          <p:cNvSpPr/>
          <p:nvPr/>
        </p:nvSpPr>
        <p:spPr>
          <a:xfrm>
            <a:off x="2332012" y="3005249"/>
            <a:ext cx="4096299" cy="810090"/>
          </a:xfrm>
          <a:prstGeom prst="roundRect">
            <a:avLst/>
          </a:prstGeom>
          <a:solidFill>
            <a:srgbClr val="F0CB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auto">
              <a:spcBef>
                <a:spcPts val="0"/>
              </a:spcBef>
              <a:spcAft>
                <a:spcPts val="0"/>
              </a:spcAft>
              <a:defRPr/>
            </a:pPr>
            <a:r>
              <a:rPr lang="nl-BE" sz="2100" dirty="0">
                <a:solidFill>
                  <a:schemeClr val="tx1"/>
                </a:solidFill>
                <a:latin typeface="Calibri"/>
              </a:rPr>
              <a:t>Algemene vorming – </a:t>
            </a:r>
            <a:br>
              <a:rPr lang="nl-BE" sz="2100" dirty="0">
                <a:solidFill>
                  <a:schemeClr val="tx1"/>
                </a:solidFill>
                <a:latin typeface="Calibri"/>
              </a:rPr>
            </a:br>
            <a:r>
              <a:rPr lang="nl-BE" sz="2100" dirty="0">
                <a:solidFill>
                  <a:schemeClr val="tx1"/>
                </a:solidFill>
                <a:latin typeface="Calibri"/>
              </a:rPr>
              <a:t>27 lesuren</a:t>
            </a:r>
          </a:p>
        </p:txBody>
      </p:sp>
      <p:sp>
        <p:nvSpPr>
          <p:cNvPr id="21" name="Rechthoek: afgeronde hoeken 9">
            <a:extLst>
              <a:ext uri="{FF2B5EF4-FFF2-40B4-BE49-F238E27FC236}">
                <a16:creationId xmlns:a16="http://schemas.microsoft.com/office/drawing/2014/main" id="{CE338529-34B9-44DF-B869-A96EADDD2FEF}"/>
              </a:ext>
            </a:extLst>
          </p:cNvPr>
          <p:cNvSpPr/>
          <p:nvPr/>
        </p:nvSpPr>
        <p:spPr>
          <a:xfrm>
            <a:off x="6559338" y="3005249"/>
            <a:ext cx="935573" cy="810090"/>
          </a:xfrm>
          <a:prstGeom prst="roundRect">
            <a:avLst/>
          </a:prstGeom>
          <a:solidFill>
            <a:schemeClr val="bg1"/>
          </a:solidFill>
          <a:ln>
            <a:solidFill>
              <a:srgbClr val="008D3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auto">
              <a:spcBef>
                <a:spcPts val="0"/>
              </a:spcBef>
              <a:spcAft>
                <a:spcPts val="0"/>
              </a:spcAft>
              <a:defRPr/>
            </a:pPr>
            <a:r>
              <a:rPr lang="nl-BE" sz="1500">
                <a:solidFill>
                  <a:prstClr val="white"/>
                </a:solidFill>
                <a:latin typeface="Arial"/>
              </a:rPr>
              <a:t>Basis-optie</a:t>
            </a:r>
          </a:p>
          <a:p>
            <a:pPr algn="ctr" defTabSz="342900" fontAlgn="auto">
              <a:spcBef>
                <a:spcPts val="0"/>
              </a:spcBef>
              <a:spcAft>
                <a:spcPts val="0"/>
              </a:spcAft>
              <a:defRPr/>
            </a:pPr>
            <a:r>
              <a:rPr lang="nl-BE" sz="1500">
                <a:solidFill>
                  <a:prstClr val="white"/>
                </a:solidFill>
                <a:latin typeface="Arial"/>
              </a:rPr>
              <a:t>5 </a:t>
            </a:r>
            <a:r>
              <a:rPr lang="nl-BE" sz="1200">
                <a:solidFill>
                  <a:prstClr val="white"/>
                </a:solidFill>
                <a:latin typeface="Arial"/>
              </a:rPr>
              <a:t>lesuren</a:t>
            </a:r>
            <a:endParaRPr lang="nl-BE" sz="1500">
              <a:solidFill>
                <a:prstClr val="white"/>
              </a:solidFill>
              <a:latin typeface="Arial"/>
            </a:endParaRPr>
          </a:p>
        </p:txBody>
      </p:sp>
      <p:pic>
        <p:nvPicPr>
          <p:cNvPr id="5" name="Audio 4">
            <a:hlinkClick r:id="" action="ppaction://media"/>
            <a:extLst>
              <a:ext uri="{FF2B5EF4-FFF2-40B4-BE49-F238E27FC236}">
                <a16:creationId xmlns:a16="http://schemas.microsoft.com/office/drawing/2014/main" id="{31CCFDEE-856F-4E5A-86D1-A3531AA4F42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2779617361"/>
      </p:ext>
    </p:extLst>
  </p:cSld>
  <p:clrMapOvr>
    <a:masterClrMapping/>
  </p:clrMapOvr>
  <p:transition spd="med" advTm="48663"/>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1"/>
          <p:cNvSpPr txBox="1">
            <a:spLocks/>
          </p:cNvSpPr>
          <p:nvPr/>
        </p:nvSpPr>
        <p:spPr>
          <a:xfrm>
            <a:off x="299466" y="1131094"/>
            <a:ext cx="8492490" cy="994172"/>
          </a:xfrm>
          <a:prstGeom prst="rect">
            <a:avLst/>
          </a:prstGeom>
        </p:spPr>
        <p:txBody>
          <a:bodyPr/>
          <a:lstStyle>
            <a:lvl1pPr algn="l" defTabSz="914400" rtl="0" eaLnBrk="1" latinLnBrk="0" hangingPunct="1">
              <a:lnSpc>
                <a:spcPct val="90000"/>
              </a:lnSpc>
              <a:spcBef>
                <a:spcPct val="0"/>
              </a:spcBef>
              <a:buNone/>
              <a:defRPr sz="4400" b="1" kern="1200">
                <a:solidFill>
                  <a:srgbClr val="2086C5"/>
                </a:solidFill>
                <a:latin typeface="Calibri" panose="020F0502020204030204" pitchFamily="34" charset="0"/>
                <a:ea typeface="+mj-ea"/>
                <a:cs typeface="Calibri" panose="020F0502020204030204" pitchFamily="34" charset="0"/>
              </a:defRPr>
            </a:lvl1pPr>
          </a:lstStyle>
          <a:p>
            <a:pPr algn="ctr" defTabSz="685800" fontAlgn="auto">
              <a:spcAft>
                <a:spcPts val="0"/>
              </a:spcAft>
            </a:pPr>
            <a:r>
              <a:rPr lang="nl-BE" sz="3300" b="0" dirty="0">
                <a:solidFill>
                  <a:srgbClr val="92D050"/>
                </a:solidFill>
              </a:rPr>
              <a:t>Mogelijke vakken in de algemene vorming</a:t>
            </a:r>
          </a:p>
        </p:txBody>
      </p:sp>
      <p:pic>
        <p:nvPicPr>
          <p:cNvPr id="2" name="Afbeelding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4360" y="1628180"/>
            <a:ext cx="7315200" cy="4093369"/>
          </a:xfrm>
          <a:prstGeom prst="rect">
            <a:avLst/>
          </a:prstGeom>
        </p:spPr>
      </p:pic>
      <p:pic>
        <p:nvPicPr>
          <p:cNvPr id="6" name="Audio 5">
            <a:hlinkClick r:id="" action="ppaction://media"/>
            <a:extLst>
              <a:ext uri="{FF2B5EF4-FFF2-40B4-BE49-F238E27FC236}">
                <a16:creationId xmlns:a16="http://schemas.microsoft.com/office/drawing/2014/main" id="{88454883-B055-425B-8EA9-ACD8FC93219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116996064"/>
      </p:ext>
    </p:extLst>
  </p:cSld>
  <p:clrMapOvr>
    <a:masterClrMapping/>
  </p:clrMapOvr>
  <mc:AlternateContent xmlns:mc="http://schemas.openxmlformats.org/markup-compatibility/2006" xmlns:p14="http://schemas.microsoft.com/office/powerpoint/2010/main">
    <mc:Choice Requires="p14">
      <p:transition p14:dur="0" advTm="79525"/>
    </mc:Choice>
    <mc:Fallback xmlns="">
      <p:transition advTm="795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dianummer 2">
            <a:extLst>
              <a:ext uri="{FF2B5EF4-FFF2-40B4-BE49-F238E27FC236}">
                <a16:creationId xmlns:a16="http://schemas.microsoft.com/office/drawing/2014/main" id="{13A6CAE7-1573-4907-AA8E-176F4F6C2617}"/>
              </a:ext>
            </a:extLst>
          </p:cNvPr>
          <p:cNvSpPr>
            <a:spLocks noGrp="1"/>
          </p:cNvSpPr>
          <p:nvPr>
            <p:ph type="sldNum" sz="quarter" idx="4294967295"/>
          </p:nvPr>
        </p:nvSpPr>
        <p:spPr>
          <a:xfrm>
            <a:off x="6454403" y="5679298"/>
            <a:ext cx="1600200" cy="273844"/>
          </a:xfrm>
          <a:prstGeom prst="rect">
            <a:avLst/>
          </a:prstGeom>
        </p:spPr>
        <p:txBody>
          <a:bodyPr/>
          <a:lstStyle/>
          <a:p>
            <a:pPr defTabSz="342900" fontAlgn="auto">
              <a:spcBef>
                <a:spcPts val="0"/>
              </a:spcBef>
              <a:spcAft>
                <a:spcPts val="0"/>
              </a:spcAft>
              <a:defRPr/>
            </a:pPr>
            <a:fld id="{189E3A5C-986B-47BE-8F96-3787467B82A8}" type="slidenum">
              <a:rPr lang="nl-BE" sz="900">
                <a:solidFill>
                  <a:prstClr val="black">
                    <a:tint val="75000"/>
                  </a:prstClr>
                </a:solidFill>
                <a:latin typeface="Arial"/>
              </a:rPr>
              <a:pPr defTabSz="342900" fontAlgn="auto">
                <a:spcBef>
                  <a:spcPts val="0"/>
                </a:spcBef>
                <a:spcAft>
                  <a:spcPts val="0"/>
                </a:spcAft>
                <a:defRPr/>
              </a:pPr>
              <a:t>6</a:t>
            </a:fld>
            <a:endParaRPr lang="nl-BE" sz="900">
              <a:solidFill>
                <a:prstClr val="black">
                  <a:tint val="75000"/>
                </a:prstClr>
              </a:solidFill>
              <a:latin typeface="Arial"/>
            </a:endParaRPr>
          </a:p>
        </p:txBody>
      </p:sp>
      <p:sp>
        <p:nvSpPr>
          <p:cNvPr id="6" name="Rechthoek: afgeronde hoeken 5">
            <a:extLst>
              <a:ext uri="{FF2B5EF4-FFF2-40B4-BE49-F238E27FC236}">
                <a16:creationId xmlns:a16="http://schemas.microsoft.com/office/drawing/2014/main" id="{2C63772D-8B09-4507-A284-20501F634772}"/>
              </a:ext>
            </a:extLst>
          </p:cNvPr>
          <p:cNvSpPr/>
          <p:nvPr/>
        </p:nvSpPr>
        <p:spPr>
          <a:xfrm>
            <a:off x="2350949" y="1916385"/>
            <a:ext cx="4096299" cy="810090"/>
          </a:xfrm>
          <a:prstGeom prst="roundRect">
            <a:avLst/>
          </a:prstGeom>
          <a:solidFill>
            <a:srgbClr val="F0CB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auto">
              <a:spcBef>
                <a:spcPts val="0"/>
              </a:spcBef>
              <a:spcAft>
                <a:spcPts val="0"/>
              </a:spcAft>
              <a:defRPr/>
            </a:pPr>
            <a:r>
              <a:rPr lang="nl-BE" sz="2100" dirty="0">
                <a:solidFill>
                  <a:schemeClr val="tx1"/>
                </a:solidFill>
                <a:latin typeface="Calibri"/>
              </a:rPr>
              <a:t>Algemene vorming – </a:t>
            </a:r>
            <a:br>
              <a:rPr lang="nl-BE" sz="2100" dirty="0">
                <a:solidFill>
                  <a:schemeClr val="tx1"/>
                </a:solidFill>
                <a:latin typeface="Calibri"/>
              </a:rPr>
            </a:br>
            <a:r>
              <a:rPr lang="nl-BE" sz="2100" dirty="0">
                <a:solidFill>
                  <a:schemeClr val="tx1"/>
                </a:solidFill>
                <a:latin typeface="Calibri"/>
              </a:rPr>
              <a:t>27 lesuren</a:t>
            </a:r>
          </a:p>
        </p:txBody>
      </p:sp>
      <p:sp>
        <p:nvSpPr>
          <p:cNvPr id="9" name="Rechthoek: afgeronde hoeken 8">
            <a:extLst>
              <a:ext uri="{FF2B5EF4-FFF2-40B4-BE49-F238E27FC236}">
                <a16:creationId xmlns:a16="http://schemas.microsoft.com/office/drawing/2014/main" id="{026298B7-F05B-49AD-ABEE-6E77E09068BA}"/>
              </a:ext>
            </a:extLst>
          </p:cNvPr>
          <p:cNvSpPr/>
          <p:nvPr/>
        </p:nvSpPr>
        <p:spPr>
          <a:xfrm>
            <a:off x="6570223" y="1943672"/>
            <a:ext cx="935572" cy="810090"/>
          </a:xfrm>
          <a:prstGeom prst="roundRect">
            <a:avLst/>
          </a:prstGeom>
          <a:solidFill>
            <a:srgbClr val="008D36"/>
          </a:solid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auto">
              <a:spcBef>
                <a:spcPts val="0"/>
              </a:spcBef>
              <a:spcAft>
                <a:spcPts val="0"/>
              </a:spcAft>
              <a:defRPr/>
            </a:pPr>
            <a:r>
              <a:rPr lang="nl-BE" sz="1200" dirty="0" err="1">
                <a:solidFill>
                  <a:prstClr val="white"/>
                </a:solidFill>
                <a:latin typeface="Calibri"/>
              </a:rPr>
              <a:t>Differen-tiatie</a:t>
            </a:r>
            <a:endParaRPr lang="nl-BE" sz="1200" dirty="0">
              <a:solidFill>
                <a:prstClr val="white"/>
              </a:solidFill>
              <a:latin typeface="Calibri"/>
            </a:endParaRPr>
          </a:p>
          <a:p>
            <a:pPr algn="ctr" defTabSz="342900" fontAlgn="auto">
              <a:spcBef>
                <a:spcPts val="0"/>
              </a:spcBef>
              <a:spcAft>
                <a:spcPts val="0"/>
              </a:spcAft>
              <a:defRPr/>
            </a:pPr>
            <a:r>
              <a:rPr lang="nl-BE" sz="1200" dirty="0">
                <a:solidFill>
                  <a:prstClr val="white"/>
                </a:solidFill>
                <a:latin typeface="Calibri"/>
              </a:rPr>
              <a:t>5 lesuren</a:t>
            </a:r>
          </a:p>
        </p:txBody>
      </p:sp>
      <p:sp>
        <p:nvSpPr>
          <p:cNvPr id="10" name="Rechthoek: afgeronde hoeken 9">
            <a:extLst>
              <a:ext uri="{FF2B5EF4-FFF2-40B4-BE49-F238E27FC236}">
                <a16:creationId xmlns:a16="http://schemas.microsoft.com/office/drawing/2014/main" id="{9FFE7333-9D60-494F-9BBD-29914DBE6CDF}"/>
              </a:ext>
            </a:extLst>
          </p:cNvPr>
          <p:cNvSpPr/>
          <p:nvPr/>
        </p:nvSpPr>
        <p:spPr>
          <a:xfrm>
            <a:off x="6570222" y="2955789"/>
            <a:ext cx="935573" cy="810090"/>
          </a:xfrm>
          <a:prstGeom prst="roundRect">
            <a:avLst/>
          </a:prstGeom>
          <a:solidFill>
            <a:schemeClr val="bg1"/>
          </a:solid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auto">
              <a:spcBef>
                <a:spcPts val="0"/>
              </a:spcBef>
              <a:spcAft>
                <a:spcPts val="0"/>
              </a:spcAft>
              <a:defRPr/>
            </a:pPr>
            <a:r>
              <a:rPr lang="nl-BE" sz="1500" dirty="0">
                <a:solidFill>
                  <a:prstClr val="white"/>
                </a:solidFill>
                <a:latin typeface="Arial"/>
              </a:rPr>
              <a:t>Basis-optie</a:t>
            </a:r>
          </a:p>
          <a:p>
            <a:pPr algn="ctr" defTabSz="342900" fontAlgn="auto">
              <a:spcBef>
                <a:spcPts val="0"/>
              </a:spcBef>
              <a:spcAft>
                <a:spcPts val="0"/>
              </a:spcAft>
              <a:defRPr/>
            </a:pPr>
            <a:r>
              <a:rPr lang="nl-BE" sz="1500" dirty="0">
                <a:solidFill>
                  <a:prstClr val="white"/>
                </a:solidFill>
                <a:latin typeface="Arial"/>
              </a:rPr>
              <a:t>5 </a:t>
            </a:r>
            <a:r>
              <a:rPr lang="nl-BE" sz="1200" dirty="0">
                <a:solidFill>
                  <a:prstClr val="white"/>
                </a:solidFill>
                <a:latin typeface="Arial"/>
              </a:rPr>
              <a:t>lesuren</a:t>
            </a:r>
            <a:endParaRPr lang="nl-BE" sz="1500" dirty="0">
              <a:solidFill>
                <a:prstClr val="white"/>
              </a:solidFill>
              <a:latin typeface="Arial"/>
            </a:endParaRPr>
          </a:p>
        </p:txBody>
      </p:sp>
      <p:sp>
        <p:nvSpPr>
          <p:cNvPr id="13" name="Rechthoek: afgeronde hoeken 12">
            <a:extLst>
              <a:ext uri="{FF2B5EF4-FFF2-40B4-BE49-F238E27FC236}">
                <a16:creationId xmlns:a16="http://schemas.microsoft.com/office/drawing/2014/main" id="{7CC39F9E-89D1-4A62-9BFE-A85A540C1373}"/>
              </a:ext>
            </a:extLst>
          </p:cNvPr>
          <p:cNvSpPr/>
          <p:nvPr/>
        </p:nvSpPr>
        <p:spPr>
          <a:xfrm>
            <a:off x="5829456" y="3967381"/>
            <a:ext cx="1676339" cy="810090"/>
          </a:xfrm>
          <a:prstGeom prst="roundRect">
            <a:avLst/>
          </a:prstGeom>
          <a:solidFill>
            <a:schemeClr val="bg1"/>
          </a:solid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auto">
              <a:spcBef>
                <a:spcPts val="0"/>
              </a:spcBef>
              <a:spcAft>
                <a:spcPts val="0"/>
              </a:spcAft>
              <a:defRPr/>
            </a:pPr>
            <a:r>
              <a:rPr lang="nl-BE" sz="1500">
                <a:solidFill>
                  <a:prstClr val="white"/>
                </a:solidFill>
                <a:latin typeface="Arial"/>
              </a:rPr>
              <a:t>Basisoptie</a:t>
            </a:r>
          </a:p>
          <a:p>
            <a:pPr algn="ctr" defTabSz="342900" fontAlgn="auto">
              <a:spcBef>
                <a:spcPts val="0"/>
              </a:spcBef>
              <a:spcAft>
                <a:spcPts val="0"/>
              </a:spcAft>
              <a:defRPr/>
            </a:pPr>
            <a:r>
              <a:rPr lang="nl-BE" sz="1500">
                <a:solidFill>
                  <a:prstClr val="white"/>
                </a:solidFill>
                <a:latin typeface="Arial"/>
              </a:rPr>
              <a:t>10 lesuren</a:t>
            </a:r>
            <a:endParaRPr lang="nl-BE" sz="1350">
              <a:solidFill>
                <a:prstClr val="white"/>
              </a:solidFill>
              <a:latin typeface="Arial"/>
            </a:endParaRPr>
          </a:p>
        </p:txBody>
      </p:sp>
      <p:sp>
        <p:nvSpPr>
          <p:cNvPr id="14" name="Tekstvak 13">
            <a:extLst>
              <a:ext uri="{FF2B5EF4-FFF2-40B4-BE49-F238E27FC236}">
                <a16:creationId xmlns:a16="http://schemas.microsoft.com/office/drawing/2014/main" id="{B4CB7CAA-927B-40C4-863F-05FBD95B2C02}"/>
              </a:ext>
            </a:extLst>
          </p:cNvPr>
          <p:cNvSpPr txBox="1"/>
          <p:nvPr/>
        </p:nvSpPr>
        <p:spPr>
          <a:xfrm>
            <a:off x="1504542" y="1990927"/>
            <a:ext cx="734316" cy="1384995"/>
          </a:xfrm>
          <a:prstGeom prst="rect">
            <a:avLst/>
          </a:prstGeom>
          <a:noFill/>
        </p:spPr>
        <p:txBody>
          <a:bodyPr wrap="square" rtlCol="0">
            <a:spAutoFit/>
          </a:bodyPr>
          <a:lstStyle/>
          <a:p>
            <a:pPr defTabSz="342900" fontAlgn="auto">
              <a:spcBef>
                <a:spcPts val="0"/>
              </a:spcBef>
              <a:spcAft>
                <a:spcPts val="0"/>
              </a:spcAft>
              <a:defRPr/>
            </a:pPr>
            <a:r>
              <a:rPr lang="nl-BE" sz="2100" b="1" dirty="0">
                <a:solidFill>
                  <a:prstClr val="black"/>
                </a:solidFill>
                <a:latin typeface="Arial"/>
              </a:rPr>
              <a:t>1A</a:t>
            </a:r>
          </a:p>
          <a:p>
            <a:pPr defTabSz="342900" fontAlgn="auto">
              <a:spcBef>
                <a:spcPts val="0"/>
              </a:spcBef>
              <a:spcAft>
                <a:spcPts val="0"/>
              </a:spcAft>
              <a:defRPr/>
            </a:pPr>
            <a:endParaRPr lang="nl-BE" sz="2100" b="1" dirty="0">
              <a:solidFill>
                <a:prstClr val="black"/>
              </a:solidFill>
              <a:latin typeface="Arial"/>
            </a:endParaRPr>
          </a:p>
          <a:p>
            <a:pPr defTabSz="342900" fontAlgn="auto">
              <a:spcBef>
                <a:spcPts val="0"/>
              </a:spcBef>
              <a:spcAft>
                <a:spcPts val="0"/>
              </a:spcAft>
              <a:defRPr/>
            </a:pPr>
            <a:endParaRPr lang="nl-BE" sz="2100" b="1" dirty="0">
              <a:solidFill>
                <a:prstClr val="black"/>
              </a:solidFill>
              <a:latin typeface="Arial"/>
            </a:endParaRPr>
          </a:p>
          <a:p>
            <a:pPr defTabSz="342900" fontAlgn="auto">
              <a:spcBef>
                <a:spcPts val="0"/>
              </a:spcBef>
              <a:spcAft>
                <a:spcPts val="0"/>
              </a:spcAft>
              <a:defRPr/>
            </a:pPr>
            <a:r>
              <a:rPr lang="nl-BE" sz="2100" b="1" dirty="0">
                <a:solidFill>
                  <a:prstClr val="black"/>
                </a:solidFill>
                <a:latin typeface="Arial"/>
              </a:rPr>
              <a:t>1B</a:t>
            </a:r>
          </a:p>
        </p:txBody>
      </p:sp>
      <p:sp>
        <p:nvSpPr>
          <p:cNvPr id="15" name="Tekstvak 14">
            <a:extLst>
              <a:ext uri="{FF2B5EF4-FFF2-40B4-BE49-F238E27FC236}">
                <a16:creationId xmlns:a16="http://schemas.microsoft.com/office/drawing/2014/main" id="{2AC3CBED-3368-493D-949A-C35B7636C09C}"/>
              </a:ext>
            </a:extLst>
          </p:cNvPr>
          <p:cNvSpPr txBox="1"/>
          <p:nvPr/>
        </p:nvSpPr>
        <p:spPr>
          <a:xfrm>
            <a:off x="1557686" y="3181797"/>
            <a:ext cx="734316" cy="415498"/>
          </a:xfrm>
          <a:prstGeom prst="rect">
            <a:avLst/>
          </a:prstGeom>
          <a:noFill/>
        </p:spPr>
        <p:txBody>
          <a:bodyPr wrap="square" rtlCol="0">
            <a:spAutoFit/>
          </a:bodyPr>
          <a:lstStyle/>
          <a:p>
            <a:pPr defTabSz="342900" fontAlgn="auto">
              <a:spcBef>
                <a:spcPts val="0"/>
              </a:spcBef>
              <a:spcAft>
                <a:spcPts val="0"/>
              </a:spcAft>
              <a:defRPr/>
            </a:pPr>
            <a:endParaRPr lang="nl-BE" sz="2100" b="1" dirty="0">
              <a:solidFill>
                <a:prstClr val="black"/>
              </a:solidFill>
              <a:latin typeface="Arial"/>
            </a:endParaRPr>
          </a:p>
        </p:txBody>
      </p:sp>
      <p:sp>
        <p:nvSpPr>
          <p:cNvPr id="16" name="Tekstvak 15">
            <a:extLst>
              <a:ext uri="{FF2B5EF4-FFF2-40B4-BE49-F238E27FC236}">
                <a16:creationId xmlns:a16="http://schemas.microsoft.com/office/drawing/2014/main" id="{06633B25-3393-475A-B4EA-D8BF8478CEE5}"/>
              </a:ext>
            </a:extLst>
          </p:cNvPr>
          <p:cNvSpPr txBox="1"/>
          <p:nvPr/>
        </p:nvSpPr>
        <p:spPr>
          <a:xfrm>
            <a:off x="1557686" y="4211085"/>
            <a:ext cx="734316" cy="415498"/>
          </a:xfrm>
          <a:prstGeom prst="rect">
            <a:avLst/>
          </a:prstGeom>
          <a:noFill/>
        </p:spPr>
        <p:txBody>
          <a:bodyPr wrap="square" rtlCol="0">
            <a:spAutoFit/>
          </a:bodyPr>
          <a:lstStyle/>
          <a:p>
            <a:pPr defTabSz="342900" fontAlgn="auto">
              <a:spcBef>
                <a:spcPts val="0"/>
              </a:spcBef>
              <a:spcAft>
                <a:spcPts val="0"/>
              </a:spcAft>
              <a:defRPr/>
            </a:pPr>
            <a:endParaRPr lang="nl-BE" sz="2100" b="1" dirty="0">
              <a:solidFill>
                <a:prstClr val="black"/>
              </a:solidFill>
              <a:latin typeface="Arial"/>
            </a:endParaRPr>
          </a:p>
        </p:txBody>
      </p:sp>
      <p:sp>
        <p:nvSpPr>
          <p:cNvPr id="20" name="Titel 1"/>
          <p:cNvSpPr txBox="1">
            <a:spLocks/>
          </p:cNvSpPr>
          <p:nvPr/>
        </p:nvSpPr>
        <p:spPr>
          <a:xfrm>
            <a:off x="325755" y="517472"/>
            <a:ext cx="8492490" cy="994172"/>
          </a:xfrm>
          <a:prstGeom prst="rect">
            <a:avLst/>
          </a:prstGeom>
        </p:spPr>
        <p:txBody>
          <a:bodyPr/>
          <a:lstStyle>
            <a:lvl1pPr algn="l" defTabSz="914400" rtl="0" eaLnBrk="1" latinLnBrk="0" hangingPunct="1">
              <a:lnSpc>
                <a:spcPct val="90000"/>
              </a:lnSpc>
              <a:spcBef>
                <a:spcPct val="0"/>
              </a:spcBef>
              <a:buNone/>
              <a:defRPr sz="4400" b="1" kern="1200">
                <a:solidFill>
                  <a:srgbClr val="2086C5"/>
                </a:solidFill>
                <a:latin typeface="Calibri" panose="020F0502020204030204" pitchFamily="34" charset="0"/>
                <a:ea typeface="+mj-ea"/>
                <a:cs typeface="Calibri" panose="020F0502020204030204" pitchFamily="34" charset="0"/>
              </a:defRPr>
            </a:lvl1pPr>
          </a:lstStyle>
          <a:p>
            <a:pPr defTabSz="685800" fontAlgn="auto">
              <a:spcAft>
                <a:spcPts val="0"/>
              </a:spcAft>
            </a:pPr>
            <a:r>
              <a:rPr lang="nl-BE" sz="3300" b="0" dirty="0">
                <a:solidFill>
                  <a:srgbClr val="92D050"/>
                </a:solidFill>
              </a:rPr>
              <a:t>Schema eerste graad</a:t>
            </a:r>
          </a:p>
        </p:txBody>
      </p:sp>
      <p:sp>
        <p:nvSpPr>
          <p:cNvPr id="17" name="Rechthoek: afgeronde hoeken 16">
            <a:extLst>
              <a:ext uri="{FF2B5EF4-FFF2-40B4-BE49-F238E27FC236}">
                <a16:creationId xmlns:a16="http://schemas.microsoft.com/office/drawing/2014/main" id="{85A62123-17CA-448E-BA11-EA73A7BC357D}"/>
              </a:ext>
            </a:extLst>
          </p:cNvPr>
          <p:cNvSpPr/>
          <p:nvPr/>
        </p:nvSpPr>
        <p:spPr>
          <a:xfrm>
            <a:off x="2350949" y="2933840"/>
            <a:ext cx="4096299" cy="810090"/>
          </a:xfrm>
          <a:prstGeom prst="roundRect">
            <a:avLst/>
          </a:prstGeom>
          <a:solidFill>
            <a:srgbClr val="F0CB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auto">
              <a:spcBef>
                <a:spcPts val="0"/>
              </a:spcBef>
              <a:spcAft>
                <a:spcPts val="0"/>
              </a:spcAft>
              <a:defRPr/>
            </a:pPr>
            <a:r>
              <a:rPr lang="nl-BE" sz="2100" dirty="0">
                <a:solidFill>
                  <a:schemeClr val="tx1"/>
                </a:solidFill>
                <a:latin typeface="Calibri"/>
              </a:rPr>
              <a:t>Algemene vorming – </a:t>
            </a:r>
            <a:br>
              <a:rPr lang="nl-BE" sz="2100" dirty="0">
                <a:solidFill>
                  <a:schemeClr val="tx1"/>
                </a:solidFill>
                <a:latin typeface="Calibri"/>
              </a:rPr>
            </a:br>
            <a:r>
              <a:rPr lang="nl-BE" sz="2100" dirty="0">
                <a:solidFill>
                  <a:schemeClr val="tx1"/>
                </a:solidFill>
                <a:latin typeface="Calibri"/>
              </a:rPr>
              <a:t>27 lesuren</a:t>
            </a:r>
          </a:p>
        </p:txBody>
      </p:sp>
      <p:sp>
        <p:nvSpPr>
          <p:cNvPr id="18" name="Rechthoek: afgeronde hoeken 17">
            <a:extLst>
              <a:ext uri="{FF2B5EF4-FFF2-40B4-BE49-F238E27FC236}">
                <a16:creationId xmlns:a16="http://schemas.microsoft.com/office/drawing/2014/main" id="{67A5C99D-F4EB-47A6-927F-A739BB1CA99A}"/>
              </a:ext>
            </a:extLst>
          </p:cNvPr>
          <p:cNvSpPr/>
          <p:nvPr/>
        </p:nvSpPr>
        <p:spPr>
          <a:xfrm>
            <a:off x="6570222" y="2933840"/>
            <a:ext cx="935572" cy="810090"/>
          </a:xfrm>
          <a:prstGeom prst="roundRect">
            <a:avLst/>
          </a:prstGeom>
          <a:solidFill>
            <a:srgbClr val="008D36"/>
          </a:solid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auto">
              <a:spcBef>
                <a:spcPts val="0"/>
              </a:spcBef>
              <a:spcAft>
                <a:spcPts val="0"/>
              </a:spcAft>
              <a:defRPr/>
            </a:pPr>
            <a:r>
              <a:rPr lang="nl-BE" sz="1200" dirty="0" err="1">
                <a:solidFill>
                  <a:prstClr val="white"/>
                </a:solidFill>
                <a:latin typeface="Calibri"/>
              </a:rPr>
              <a:t>Differen-tiatie</a:t>
            </a:r>
            <a:endParaRPr lang="nl-BE" sz="1200" dirty="0">
              <a:solidFill>
                <a:prstClr val="white"/>
              </a:solidFill>
              <a:latin typeface="Calibri"/>
            </a:endParaRPr>
          </a:p>
          <a:p>
            <a:pPr algn="ctr" defTabSz="342900" fontAlgn="auto">
              <a:spcBef>
                <a:spcPts val="0"/>
              </a:spcBef>
              <a:spcAft>
                <a:spcPts val="0"/>
              </a:spcAft>
              <a:defRPr/>
            </a:pPr>
            <a:r>
              <a:rPr lang="nl-BE" sz="1200" dirty="0">
                <a:solidFill>
                  <a:prstClr val="white"/>
                </a:solidFill>
                <a:latin typeface="Calibri"/>
              </a:rPr>
              <a:t>5 lesuren</a:t>
            </a:r>
          </a:p>
        </p:txBody>
      </p:sp>
      <p:pic>
        <p:nvPicPr>
          <p:cNvPr id="2" name="Audio 1">
            <a:hlinkClick r:id="" action="ppaction://media"/>
            <a:extLst>
              <a:ext uri="{FF2B5EF4-FFF2-40B4-BE49-F238E27FC236}">
                <a16:creationId xmlns:a16="http://schemas.microsoft.com/office/drawing/2014/main" id="{EB183135-3862-4F27-9BC5-3AE28F5C7B9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3824374329"/>
      </p:ext>
    </p:extLst>
  </p:cSld>
  <p:clrMapOvr>
    <a:masterClrMapping/>
  </p:clrMapOvr>
  <mc:AlternateContent xmlns:mc="http://schemas.openxmlformats.org/markup-compatibility/2006" xmlns:p14="http://schemas.microsoft.com/office/powerpoint/2010/main">
    <mc:Choice Requires="p14">
      <p:transition spd="slow" p14:dur="2000" advTm="14662"/>
    </mc:Choice>
    <mc:Fallback xmlns="">
      <p:transition spd="slow" advTm="146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9F7BBE3-91E4-4FBA-9855-29978CF9C58E}"/>
              </a:ext>
            </a:extLst>
          </p:cNvPr>
          <p:cNvSpPr>
            <a:spLocks noGrp="1"/>
          </p:cNvSpPr>
          <p:nvPr>
            <p:ph type="title"/>
          </p:nvPr>
        </p:nvSpPr>
        <p:spPr/>
        <p:txBody>
          <a:bodyPr/>
          <a:lstStyle/>
          <a:p>
            <a:r>
              <a:rPr lang="nl-BE" b="0" dirty="0">
                <a:solidFill>
                  <a:srgbClr val="92D050"/>
                </a:solidFill>
              </a:rPr>
              <a:t>Differentiatie (minimaal 5 lestijden)</a:t>
            </a:r>
          </a:p>
        </p:txBody>
      </p:sp>
      <p:sp>
        <p:nvSpPr>
          <p:cNvPr id="3" name="Tijdelijke aanduiding voor inhoud 2">
            <a:extLst>
              <a:ext uri="{FF2B5EF4-FFF2-40B4-BE49-F238E27FC236}">
                <a16:creationId xmlns:a16="http://schemas.microsoft.com/office/drawing/2014/main" id="{98AC2674-CEBA-4A52-9655-5BD6AB266B90}"/>
              </a:ext>
            </a:extLst>
          </p:cNvPr>
          <p:cNvSpPr>
            <a:spLocks noGrp="1"/>
          </p:cNvSpPr>
          <p:nvPr>
            <p:ph idx="1"/>
          </p:nvPr>
        </p:nvSpPr>
        <p:spPr>
          <a:xfrm>
            <a:off x="-308403" y="2429092"/>
            <a:ext cx="8693866" cy="3263504"/>
          </a:xfrm>
        </p:spPr>
        <p:txBody>
          <a:bodyPr>
            <a:normAutofit/>
          </a:bodyPr>
          <a:lstStyle/>
          <a:p>
            <a:pPr marL="685800" lvl="2" indent="0">
              <a:buNone/>
            </a:pPr>
            <a:r>
              <a:rPr lang="nl-BE" sz="3300" b="1" dirty="0">
                <a:solidFill>
                  <a:srgbClr val="1D71B8"/>
                </a:solidFill>
                <a:latin typeface="Calibri" panose="020F0502020204030204" pitchFamily="34" charset="0"/>
                <a:ea typeface="+mj-ea"/>
                <a:cs typeface="Calibri" panose="020F0502020204030204" pitchFamily="34" charset="0"/>
              </a:rPr>
              <a:t>Verkennen</a:t>
            </a:r>
            <a:endParaRPr lang="nl-BE" sz="2700" dirty="0">
              <a:solidFill>
                <a:srgbClr val="326264"/>
              </a:solidFill>
            </a:endParaRPr>
          </a:p>
          <a:p>
            <a:pPr marL="685800" lvl="2" indent="0">
              <a:buNone/>
            </a:pPr>
            <a:r>
              <a:rPr lang="nl-BE" sz="3300" b="1" dirty="0">
                <a:solidFill>
                  <a:srgbClr val="1D71B8"/>
                </a:solidFill>
                <a:latin typeface="Calibri" panose="020F0502020204030204" pitchFamily="34" charset="0"/>
                <a:ea typeface="+mj-ea"/>
                <a:cs typeface="Calibri" panose="020F0502020204030204" pitchFamily="34" charset="0"/>
              </a:rPr>
              <a:t>Verdiepen</a:t>
            </a:r>
            <a:endParaRPr lang="nl-BE" sz="2700" dirty="0">
              <a:solidFill>
                <a:srgbClr val="326264"/>
              </a:solidFill>
            </a:endParaRPr>
          </a:p>
          <a:p>
            <a:pPr marL="685800" lvl="2" indent="0">
              <a:buNone/>
            </a:pPr>
            <a:r>
              <a:rPr lang="nl-BE" sz="3300" b="1" dirty="0">
                <a:solidFill>
                  <a:srgbClr val="1D71B8"/>
                </a:solidFill>
                <a:latin typeface="Calibri" panose="020F0502020204030204" pitchFamily="34" charset="0"/>
                <a:ea typeface="+mj-ea"/>
                <a:cs typeface="Calibri" panose="020F0502020204030204" pitchFamily="34" charset="0"/>
              </a:rPr>
              <a:t>Versterken</a:t>
            </a:r>
            <a:endParaRPr lang="nl-BE" sz="2700" dirty="0"/>
          </a:p>
        </p:txBody>
      </p:sp>
      <p:pic>
        <p:nvPicPr>
          <p:cNvPr id="4" name="Audio 3">
            <a:hlinkClick r:id="" action="ppaction://media"/>
            <a:extLst>
              <a:ext uri="{FF2B5EF4-FFF2-40B4-BE49-F238E27FC236}">
                <a16:creationId xmlns:a16="http://schemas.microsoft.com/office/drawing/2014/main" id="{78BC67F6-4C03-4249-8876-984DDEC7AA6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772693629"/>
      </p:ext>
    </p:extLst>
  </p:cSld>
  <p:clrMapOvr>
    <a:masterClrMapping/>
  </p:clrMapOvr>
  <mc:AlternateContent xmlns:mc="http://schemas.openxmlformats.org/markup-compatibility/2006" xmlns:p14="http://schemas.microsoft.com/office/powerpoint/2010/main">
    <mc:Choice Requires="p14">
      <p:transition spd="slow" p14:dur="2000" advTm="79932"/>
    </mc:Choice>
    <mc:Fallback xmlns="">
      <p:transition spd="slow" advTm="799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AutoShape 2" descr="lessenrooster 1A"/>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nl-NL"/>
          </a:p>
        </p:txBody>
      </p:sp>
      <p:pic>
        <p:nvPicPr>
          <p:cNvPr id="7" name="Afbeelding 6" descr="VB 1A.jpg"/>
          <p:cNvPicPr/>
          <p:nvPr/>
        </p:nvPicPr>
        <p:blipFill>
          <a:blip r:embed="rId5" cstate="print"/>
          <a:srcRect r="11044"/>
          <a:stretch>
            <a:fillRect/>
          </a:stretch>
        </p:blipFill>
        <p:spPr>
          <a:xfrm>
            <a:off x="395536" y="188640"/>
            <a:ext cx="5024898" cy="6527214"/>
          </a:xfrm>
          <a:prstGeom prst="rect">
            <a:avLst/>
          </a:prstGeom>
        </p:spPr>
      </p:pic>
      <p:sp>
        <p:nvSpPr>
          <p:cNvPr id="2" name="Titel 1"/>
          <p:cNvSpPr>
            <a:spLocks noGrp="1"/>
          </p:cNvSpPr>
          <p:nvPr>
            <p:ph type="title"/>
          </p:nvPr>
        </p:nvSpPr>
        <p:spPr>
          <a:xfrm>
            <a:off x="4932040" y="274638"/>
            <a:ext cx="3754760" cy="1642194"/>
          </a:xfrm>
        </p:spPr>
        <p:txBody>
          <a:bodyPr>
            <a:normAutofit/>
          </a:bodyPr>
          <a:lstStyle/>
          <a:p>
            <a:r>
              <a:rPr lang="nl-BE" dirty="0">
                <a:solidFill>
                  <a:srgbClr val="92D050"/>
                </a:solidFill>
              </a:rPr>
              <a:t>VOORBEELD: lessentabel 1A</a:t>
            </a:r>
            <a:endParaRPr lang="nl-NL" dirty="0">
              <a:solidFill>
                <a:srgbClr val="92D050"/>
              </a:solidFill>
            </a:endParaRPr>
          </a:p>
        </p:txBody>
      </p:sp>
      <p:pic>
        <p:nvPicPr>
          <p:cNvPr id="3" name="Audio 2">
            <a:hlinkClick r:id="" action="ppaction://media"/>
            <a:extLst>
              <a:ext uri="{FF2B5EF4-FFF2-40B4-BE49-F238E27FC236}">
                <a16:creationId xmlns:a16="http://schemas.microsoft.com/office/drawing/2014/main" id="{5748DCB9-98AD-4749-916B-0083F979D08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440738" y="6154738"/>
            <a:ext cx="487362" cy="487362"/>
          </a:xfrm>
          <a:prstGeom prst="rect">
            <a:avLst/>
          </a:prstGeom>
        </p:spPr>
      </p:pic>
    </p:spTree>
  </p:cSld>
  <p:clrMapOvr>
    <a:masterClrMapping/>
  </p:clrMapOvr>
  <p:transition spd="med" advTm="6518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BE" dirty="0">
                <a:solidFill>
                  <a:srgbClr val="92D050"/>
                </a:solidFill>
              </a:rPr>
              <a:t>VOORBEELD: lessentabel 1B</a:t>
            </a:r>
            <a:endParaRPr lang="nl-NL" dirty="0">
              <a:solidFill>
                <a:srgbClr val="92D050"/>
              </a:solidFill>
            </a:endParaRPr>
          </a:p>
        </p:txBody>
      </p:sp>
      <p:pic>
        <p:nvPicPr>
          <p:cNvPr id="3" name="Afbeelding 2" descr="1b.png"/>
          <p:cNvPicPr>
            <a:picLocks noChangeAspect="1"/>
          </p:cNvPicPr>
          <p:nvPr/>
        </p:nvPicPr>
        <p:blipFill>
          <a:blip r:embed="rId5" cstate="print"/>
          <a:srcRect t="7311"/>
          <a:stretch>
            <a:fillRect/>
          </a:stretch>
        </p:blipFill>
        <p:spPr>
          <a:xfrm>
            <a:off x="145491" y="1628800"/>
            <a:ext cx="8998509" cy="4752528"/>
          </a:xfrm>
          <a:prstGeom prst="rect">
            <a:avLst/>
          </a:prstGeom>
        </p:spPr>
      </p:pic>
      <p:pic>
        <p:nvPicPr>
          <p:cNvPr id="4" name="Audio 3">
            <a:hlinkClick r:id="" action="ppaction://media"/>
            <a:extLst>
              <a:ext uri="{FF2B5EF4-FFF2-40B4-BE49-F238E27FC236}">
                <a16:creationId xmlns:a16="http://schemas.microsoft.com/office/drawing/2014/main" id="{453DDD89-31A7-4687-9E43-7DDB5616A45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440738" y="6154738"/>
            <a:ext cx="487362" cy="487362"/>
          </a:xfrm>
          <a:prstGeom prst="rect">
            <a:avLst/>
          </a:prstGeom>
        </p:spPr>
      </p:pic>
    </p:spTree>
  </p:cSld>
  <p:clrMapOvr>
    <a:masterClrMapping/>
  </p:clrMapOvr>
  <p:transition spd="med" advTm="3703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theme/theme1.xml><?xml version="1.0" encoding="utf-8"?>
<a:theme xmlns:a="http://schemas.openxmlformats.org/drawingml/2006/main" name="Kantoorthema">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GO_POC-ROC_1">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Kantoorthema">
  <a:themeElements>
    <a:clrScheme name="Kantoor">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Kantoor">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thema">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thema">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0</TotalTime>
  <Words>3189</Words>
  <Application>Microsoft Office PowerPoint</Application>
  <PresentationFormat>Diavoorstelling (4:3)</PresentationFormat>
  <Paragraphs>392</Paragraphs>
  <Slides>24</Slides>
  <Notes>24</Notes>
  <HiddenSlides>0</HiddenSlides>
  <MMClips>24</MMClips>
  <ScaleCrop>false</ScaleCrop>
  <HeadingPairs>
    <vt:vector size="6" baseType="variant">
      <vt:variant>
        <vt:lpstr>Gebruikte lettertypen</vt:lpstr>
      </vt:variant>
      <vt:variant>
        <vt:i4>6</vt:i4>
      </vt:variant>
      <vt:variant>
        <vt:lpstr>Thema</vt:lpstr>
      </vt:variant>
      <vt:variant>
        <vt:i4>3</vt:i4>
      </vt:variant>
      <vt:variant>
        <vt:lpstr>Diatitels</vt:lpstr>
      </vt:variant>
      <vt:variant>
        <vt:i4>24</vt:i4>
      </vt:variant>
    </vt:vector>
  </HeadingPairs>
  <TitlesOfParts>
    <vt:vector size="33" baseType="lpstr">
      <vt:lpstr>Arial</vt:lpstr>
      <vt:lpstr>Calibri</vt:lpstr>
      <vt:lpstr>Calibri Light</vt:lpstr>
      <vt:lpstr>Helvetica</vt:lpstr>
      <vt:lpstr>Times New Roman</vt:lpstr>
      <vt:lpstr>Wingdings</vt:lpstr>
      <vt:lpstr>Kantoorthema</vt:lpstr>
      <vt:lpstr>GO_POC-ROC_1</vt:lpstr>
      <vt:lpstr>2_Kantoorthema</vt:lpstr>
      <vt:lpstr>Naar het secundair onderwijs</vt:lpstr>
      <vt:lpstr>De eerste graad</vt:lpstr>
      <vt:lpstr>1B?</vt:lpstr>
      <vt:lpstr>PowerPoint-presentatie</vt:lpstr>
      <vt:lpstr>PowerPoint-presentatie</vt:lpstr>
      <vt:lpstr>PowerPoint-presentatie</vt:lpstr>
      <vt:lpstr>Differentiatie (minimaal 5 lestijden)</vt:lpstr>
      <vt:lpstr>VOORBEELD: lessentabel 1A</vt:lpstr>
      <vt:lpstr>VOORBEELD: lessentabel 1B</vt:lpstr>
      <vt:lpstr>Mag ik naar het tweede jaar?</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Mag ik naar het derde jaar?</vt:lpstr>
      <vt:lpstr>PowerPoint-presentatie</vt:lpstr>
      <vt:lpstr>PowerPoint-presentatie</vt:lpstr>
      <vt:lpstr>PowerPoint-presentatie</vt:lpstr>
      <vt:lpstr>PowerPoint-presentatie</vt:lpstr>
      <vt:lpstr>PowerPoint-presentatie</vt:lpstr>
    </vt:vector>
  </TitlesOfParts>
  <Company>CLB</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info na BaO - versie alle netten</dc:title>
  <dc:creator>Maja</dc:creator>
  <cp:lastModifiedBy>Anneleen Steensels</cp:lastModifiedBy>
  <cp:revision>1165</cp:revision>
  <dcterms:created xsi:type="dcterms:W3CDTF">2003-11-19T12:46:44Z</dcterms:created>
  <dcterms:modified xsi:type="dcterms:W3CDTF">2022-01-26T08:15:50Z</dcterms:modified>
</cp:coreProperties>
</file>